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presProps.xml" ContentType="application/vnd.openxmlformats-officedocument.presentationml.presProps+xml"/>
  <Override PartName="/ppt/theme/theme1.xml" ContentType="application/vnd.openxmlformats-officedocument.theme+xml"/>
  <Override PartName="/ppt/theme/theme12.xml" ContentType="application/vnd.openxmlformats-officedocument.theme+xml"/>
  <Override PartName="/ppt/notesMasters/notesMaster1.xml" ContentType="application/vnd.openxmlformats-officedocument.presentationml.notesMaster+xml"/>
  <Override PartName="/ppt/slides/slide1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16.xml" ContentType="application/vnd.openxmlformats-officedocument.presentationml.notesSlide+xml"/>
  <Override PartName="/ppt/notesSlides/notesSlide4.xml" ContentType="application/vnd.openxmlformats-officedocument.presentationml.notesSlide+xml"/>
  <Override PartName="/ppt/notesSlides/notesSlide1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Lst>
  <p:sldSz cx="18288000" cy="10287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useTimings="0"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sldImg"/>
          </p:nvPr>
        </p:nvSpPr>
        <p:spPr>
          <a:xfrm>
            <a:off x="216000" y="812520"/>
            <a:ext cx="7127280" cy="4008960"/>
          </a:xfrm>
          <a:prstGeom prst="rect">
            <a:avLst/>
          </a:prstGeom>
          <a:noFill/>
          <a:ln w="0">
            <a:noFill/>
          </a:ln>
        </p:spPr>
        <p:txBody>
          <a:bodyPr lIns="0" tIns="0" rIns="0" bIns="0" anchor="ctr">
            <a:noAutofit/>
          </a:bodyPr>
          <a:p>
            <a:r>
              <a:rPr lang="en-US" sz="1800" b="0" u="none" strike="noStrike">
                <a:solidFill>
                  <a:schemeClr val="dk1"/>
                </a:solidFill>
                <a:effectLst/>
                <a:uFillTx/>
                <a:latin typeface="Calibri"/>
              </a:rPr>
              <a:t>Click to move the slide</a:t>
            </a:r>
            <a:endParaRPr lang="en-US" sz="1800" b="0" u="none" strike="noStrike">
              <a:solidFill>
                <a:schemeClr val="dk1"/>
              </a:solidFill>
              <a:effectLst/>
              <a:uFillTx/>
              <a:latin typeface="Calibri"/>
            </a:endParaRPr>
          </a:p>
        </p:txBody>
      </p:sp>
      <p:sp>
        <p:nvSpPr>
          <p:cNvPr id="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nl-NL" sz="2000" b="0" u="none" strike="noStrike">
                <a:solidFill>
                  <a:srgbClr val="000000"/>
                </a:solidFill>
                <a:effectLst/>
                <a:uFillTx/>
                <a:latin typeface="Arial"/>
              </a:rPr>
              <a:t>Click to edit the notes format</a:t>
            </a:r>
            <a:endParaRPr lang="nl-NL" sz="2000" b="0" u="none" strike="noStrike">
              <a:solidFill>
                <a:srgbClr val="000000"/>
              </a:solidFill>
              <a:effectLst/>
              <a:uFillTx/>
              <a:latin typeface="Arial"/>
            </a:endParaRPr>
          </a:p>
        </p:txBody>
      </p:sp>
      <p:sp>
        <p:nvSpPr>
          <p:cNvPr id="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nl-NL" sz="1400" b="0" u="none" strike="noStrike">
                <a:solidFill>
                  <a:srgbClr val="000000"/>
                </a:solidFill>
                <a:effectLst/>
                <a:uFillTx/>
                <a:latin typeface="Times New Roman"/>
              </a:rPr>
              <a:t>&lt;header&gt;</a:t>
            </a:r>
            <a:endParaRPr lang="nl-NL" sz="1400" b="0" u="none" strike="noStrike">
              <a:solidFill>
                <a:srgbClr val="000000"/>
              </a:solidFill>
              <a:effectLst/>
              <a:uFillTx/>
              <a:latin typeface="Times New Roman"/>
            </a:endParaRPr>
          </a:p>
        </p:txBody>
      </p:sp>
      <p:sp>
        <p:nvSpPr>
          <p:cNvPr id="64"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nl-NL" sz="1400" b="0" u="none" strike="noStrike">
                <a:solidFill>
                  <a:srgbClr val="000000"/>
                </a:solidFill>
                <a:effectLst/>
                <a:uFillTx/>
                <a:latin typeface="Times New Roman"/>
              </a:defRPr>
            </a:lvl1pPr>
          </a:lstStyle>
          <a:p>
            <a:pPr indent="0" algn="r">
              <a:buNone/>
            </a:pPr>
            <a:r>
              <a:rPr lang="nl-NL" sz="1400" b="0" u="none" strike="noStrike">
                <a:solidFill>
                  <a:srgbClr val="000000"/>
                </a:solidFill>
                <a:effectLst/>
                <a:uFillTx/>
                <a:latin typeface="Times New Roman"/>
              </a:rPr>
              <a:t>&lt;date/time&gt;</a:t>
            </a:r>
            <a:endParaRPr lang="nl-NL" sz="1400" b="0" u="none" strike="noStrike">
              <a:solidFill>
                <a:srgbClr val="000000"/>
              </a:solidFill>
              <a:effectLst/>
              <a:uFillTx/>
              <a:latin typeface="Times New Roman"/>
            </a:endParaRPr>
          </a:p>
        </p:txBody>
      </p:sp>
      <p:sp>
        <p:nvSpPr>
          <p:cNvPr id="65"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lgn="l">
              <a:buNone/>
              <a:defRPr lang="nl-NL" sz="1400" b="0" u="none" strike="noStrike">
                <a:solidFill>
                  <a:srgbClr val="000000"/>
                </a:solidFill>
                <a:effectLst/>
                <a:uFillTx/>
                <a:latin typeface="Times New Roman"/>
              </a:defRPr>
            </a:lvl1pPr>
          </a:lstStyle>
          <a:p>
            <a:pPr indent="0" algn="l">
              <a:buNone/>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66"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nl-NL" sz="1400" b="0" u="none" strike="noStrike">
                <a:solidFill>
                  <a:srgbClr val="000000"/>
                </a:solidFill>
                <a:effectLst/>
                <a:uFillTx/>
                <a:latin typeface="Times New Roman"/>
              </a:defRPr>
            </a:lvl1pPr>
          </a:lstStyle>
          <a:p>
            <a:pPr indent="0" algn="r">
              <a:buNone/>
            </a:pPr>
            <a:fld id="{2804CBAE-67C4-4C0C-9D79-058337E52692}" type="slidenum">
              <a:rPr lang="nl-NL" sz="1400" b="0" u="none" strike="noStrike">
                <a:solidFill>
                  <a:srgbClr val="000000"/>
                </a:solidFill>
                <a:effectLst/>
                <a:uFillTx/>
                <a:latin typeface="Times New Roman"/>
              </a:rPr>
              <a:t>&lt;number&gt;</a:t>
            </a:fld>
            <a:endParaRPr lang="nl-NL"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sldImg"/>
          </p:nvPr>
        </p:nvSpPr>
        <p:spPr>
          <a:xfrm>
            <a:off x="685800" y="1143000"/>
            <a:ext cx="5485680" cy="3085560"/>
          </a:xfrm>
          <a:prstGeom prst="rect">
            <a:avLst/>
          </a:prstGeom>
          <a:ln w="0">
            <a:noFill/>
          </a:ln>
        </p:spPr>
      </p:sp>
      <p:sp>
        <p:nvSpPr>
          <p:cNvPr id="14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Arial"/>
            </a:endParaRPr>
          </a:p>
        </p:txBody>
      </p:sp>
      <p:sp>
        <p:nvSpPr>
          <p:cNvPr id="142" name="PlaceHolder 3"/>
          <p:cNvSpPr>
            <a:spLocks noGrp="1"/>
          </p:cNvSpPr>
          <p:nvPr>
            <p:ph type="sldNum" idx="37"/>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Times New Roman"/>
              </a:defRPr>
            </a:lvl1pPr>
          </a:lstStyle>
          <a:p>
            <a:pPr indent="0" algn="r">
              <a:lnSpc>
                <a:spcPct val="100000"/>
              </a:lnSpc>
              <a:buNone/>
              <a:tabLst>
                <a:tab pos="0" algn="l"/>
              </a:tabLst>
            </a:pPr>
            <a:fld id="{14D1FFF9-B11D-4804-9636-C24594F27640}" type="slidenum">
              <a:rPr lang="nl-NL" sz="1200" b="0" u="none" strike="noStrike">
                <a:solidFill>
                  <a:srgbClr val="000000"/>
                </a:solidFill>
                <a:effectLst/>
                <a:uFillTx/>
                <a:latin typeface="Times New Roman"/>
              </a:rPr>
              <a:t>&lt;number&gt;</a:t>
            </a:fld>
            <a:endParaRPr lang="nl-NL" sz="1200" b="0" u="none" strike="noStrik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sldImg"/>
          </p:nvPr>
        </p:nvSpPr>
        <p:spPr>
          <a:xfrm>
            <a:off x="685800" y="1143000"/>
            <a:ext cx="5485680" cy="3085560"/>
          </a:xfrm>
          <a:prstGeom prst="rect">
            <a:avLst/>
          </a:prstGeom>
          <a:ln w="0">
            <a:noFill/>
          </a:ln>
        </p:spPr>
      </p:sp>
      <p:sp>
        <p:nvSpPr>
          <p:cNvPr id="14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Arial"/>
            </a:endParaRPr>
          </a:p>
        </p:txBody>
      </p:sp>
      <p:sp>
        <p:nvSpPr>
          <p:cNvPr id="145" name="PlaceHolder 3"/>
          <p:cNvSpPr>
            <a:spLocks noGrp="1"/>
          </p:cNvSpPr>
          <p:nvPr>
            <p:ph type="sldNum" idx="38"/>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Times New Roman"/>
              </a:defRPr>
            </a:lvl1pPr>
          </a:lstStyle>
          <a:p>
            <a:pPr indent="0" algn="r">
              <a:lnSpc>
                <a:spcPct val="100000"/>
              </a:lnSpc>
              <a:buNone/>
              <a:tabLst>
                <a:tab pos="0" algn="l"/>
              </a:tabLst>
            </a:pPr>
            <a:fld id="{49F96C4E-DFB6-4DC6-9DC2-68DCC78782C7}" type="slidenum">
              <a:rPr lang="nl-NL" sz="1200" b="0" u="none" strike="noStrike">
                <a:solidFill>
                  <a:srgbClr val="000000"/>
                </a:solidFill>
                <a:effectLst/>
                <a:uFillTx/>
                <a:latin typeface="Times New Roman"/>
              </a:rPr>
              <a:t>&lt;number&gt;</a:t>
            </a:fld>
            <a:endParaRPr lang="nl-NL" sz="1200" b="0" u="none" strike="noStrik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type="sldImg"/>
          </p:nvPr>
        </p:nvSpPr>
        <p:spPr>
          <a:xfrm>
            <a:off x="685800" y="1143000"/>
            <a:ext cx="5485680" cy="3085560"/>
          </a:xfrm>
          <a:prstGeom prst="rect">
            <a:avLst/>
          </a:prstGeom>
          <a:ln w="0">
            <a:noFill/>
          </a:ln>
        </p:spPr>
      </p:sp>
      <p:sp>
        <p:nvSpPr>
          <p:cNvPr id="14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Arial"/>
            </a:endParaRPr>
          </a:p>
        </p:txBody>
      </p:sp>
      <p:sp>
        <p:nvSpPr>
          <p:cNvPr id="148" name="PlaceHolder 3"/>
          <p:cNvSpPr>
            <a:spLocks noGrp="1"/>
          </p:cNvSpPr>
          <p:nvPr>
            <p:ph type="sldNum" idx="39"/>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Times New Roman"/>
              </a:defRPr>
            </a:lvl1pPr>
          </a:lstStyle>
          <a:p>
            <a:pPr indent="0" algn="r">
              <a:lnSpc>
                <a:spcPct val="100000"/>
              </a:lnSpc>
              <a:buNone/>
              <a:tabLst>
                <a:tab pos="0" algn="l"/>
              </a:tabLst>
            </a:pPr>
            <a:fld id="{D0A35ABD-5CCF-4C1D-98EA-0796934E710F}" type="slidenum">
              <a:rPr lang="nl-NL" sz="1200" b="0" u="none" strike="noStrike">
                <a:solidFill>
                  <a:srgbClr val="000000"/>
                </a:solidFill>
                <a:effectLst/>
                <a:uFillTx/>
                <a:latin typeface="Times New Roman"/>
              </a:rPr>
              <a:t>&lt;number&gt;</a:t>
            </a:fld>
            <a:endParaRPr lang="nl-NL" sz="1200" b="0" u="none" strike="noStrik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sldImg"/>
          </p:nvPr>
        </p:nvSpPr>
        <p:spPr>
          <a:xfrm>
            <a:off x="685800" y="1143000"/>
            <a:ext cx="5485680" cy="3085560"/>
          </a:xfrm>
          <a:prstGeom prst="rect">
            <a:avLst/>
          </a:prstGeom>
          <a:ln w="0">
            <a:noFill/>
          </a:ln>
        </p:spPr>
      </p:sp>
      <p:sp>
        <p:nvSpPr>
          <p:cNvPr id="15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Arial"/>
            </a:endParaRPr>
          </a:p>
        </p:txBody>
      </p:sp>
      <p:sp>
        <p:nvSpPr>
          <p:cNvPr id="151" name="PlaceHolder 3"/>
          <p:cNvSpPr>
            <a:spLocks noGrp="1"/>
          </p:cNvSpPr>
          <p:nvPr>
            <p:ph type="sldNum" idx="40"/>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Times New Roman"/>
              </a:defRPr>
            </a:lvl1pPr>
          </a:lstStyle>
          <a:p>
            <a:pPr indent="0" algn="r">
              <a:lnSpc>
                <a:spcPct val="100000"/>
              </a:lnSpc>
              <a:buNone/>
              <a:tabLst>
                <a:tab pos="0" algn="l"/>
              </a:tabLst>
            </a:pPr>
            <a:fld id="{BAE7D059-3ED5-46C5-ACF5-1D104AD2477B}" type="slidenum">
              <a:rPr lang="nl-NL" sz="1200" b="0" u="none" strike="noStrike">
                <a:solidFill>
                  <a:srgbClr val="000000"/>
                </a:solidFill>
                <a:effectLst/>
                <a:uFillTx/>
                <a:latin typeface="Times New Roman"/>
              </a:rPr>
              <a:t>&lt;number&gt;</a:t>
            </a:fld>
            <a:endParaRPr lang="nl-NL" sz="1200" b="0" u="none" strike="noStrik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sldImg"/>
          </p:nvPr>
        </p:nvSpPr>
        <p:spPr>
          <a:xfrm>
            <a:off x="685800" y="1143000"/>
            <a:ext cx="5485680" cy="3085560"/>
          </a:xfrm>
          <a:prstGeom prst="rect">
            <a:avLst/>
          </a:prstGeom>
          <a:ln w="0">
            <a:noFill/>
          </a:ln>
        </p:spPr>
      </p:sp>
      <p:sp>
        <p:nvSpPr>
          <p:cNvPr id="15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Arial"/>
            </a:endParaRPr>
          </a:p>
        </p:txBody>
      </p:sp>
      <p:sp>
        <p:nvSpPr>
          <p:cNvPr id="154" name="PlaceHolder 3"/>
          <p:cNvSpPr>
            <a:spLocks noGrp="1"/>
          </p:cNvSpPr>
          <p:nvPr>
            <p:ph type="sldNum" idx="41"/>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Times New Roman"/>
              </a:defRPr>
            </a:lvl1pPr>
          </a:lstStyle>
          <a:p>
            <a:pPr indent="0" algn="r">
              <a:lnSpc>
                <a:spcPct val="100000"/>
              </a:lnSpc>
              <a:buNone/>
              <a:tabLst>
                <a:tab pos="0" algn="l"/>
              </a:tabLst>
            </a:pPr>
            <a:fld id="{3DB2E7D2-14C5-4BA8-B60F-68E4E285E741}" type="slidenum">
              <a:rPr lang="nl-NL" sz="1200" b="0" u="none" strike="noStrike">
                <a:solidFill>
                  <a:srgbClr val="000000"/>
                </a:solidFill>
                <a:effectLst/>
                <a:uFillTx/>
                <a:latin typeface="Times New Roman"/>
              </a:rPr>
              <a:t>&lt;number&gt;</a:t>
            </a:fld>
            <a:endParaRPr lang="nl-NL" sz="1200" b="0" u="none" strike="noStrik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sldImg"/>
          </p:nvPr>
        </p:nvSpPr>
        <p:spPr>
          <a:xfrm>
            <a:off x="685800" y="1143000"/>
            <a:ext cx="5485680" cy="3085560"/>
          </a:xfrm>
          <a:prstGeom prst="rect">
            <a:avLst/>
          </a:prstGeom>
          <a:ln w="0">
            <a:noFill/>
          </a:ln>
        </p:spPr>
      </p:sp>
      <p:sp>
        <p:nvSpPr>
          <p:cNvPr id="15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Arial"/>
            </a:endParaRPr>
          </a:p>
        </p:txBody>
      </p:sp>
      <p:sp>
        <p:nvSpPr>
          <p:cNvPr id="157" name="PlaceHolder 3"/>
          <p:cNvSpPr>
            <a:spLocks noGrp="1"/>
          </p:cNvSpPr>
          <p:nvPr>
            <p:ph type="sldNum" idx="42"/>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Times New Roman"/>
              </a:defRPr>
            </a:lvl1pPr>
          </a:lstStyle>
          <a:p>
            <a:pPr indent="0" algn="r">
              <a:lnSpc>
                <a:spcPct val="100000"/>
              </a:lnSpc>
              <a:buNone/>
              <a:tabLst>
                <a:tab pos="0" algn="l"/>
              </a:tabLst>
            </a:pPr>
            <a:fld id="{C8A809DB-11D4-4BEC-8F4E-4EADB8A87CCD}" type="slidenum">
              <a:rPr lang="nl-NL" sz="1200" b="0" u="none" strike="noStrike">
                <a:solidFill>
                  <a:srgbClr val="000000"/>
                </a:solidFill>
                <a:effectLst/>
                <a:uFillTx/>
                <a:latin typeface="Times New Roman"/>
              </a:rPr>
              <a:t>&lt;number&gt;</a:t>
            </a:fld>
            <a:endParaRPr lang="nl-NL" sz="1200" b="0" u="none" strike="noStrik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sldImg"/>
          </p:nvPr>
        </p:nvSpPr>
        <p:spPr>
          <a:xfrm>
            <a:off x="685800" y="1143000"/>
            <a:ext cx="5485680" cy="3085560"/>
          </a:xfrm>
          <a:prstGeom prst="rect">
            <a:avLst/>
          </a:prstGeom>
          <a:ln w="0">
            <a:noFill/>
          </a:ln>
        </p:spPr>
      </p:sp>
      <p:sp>
        <p:nvSpPr>
          <p:cNvPr id="15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Arial"/>
            </a:endParaRPr>
          </a:p>
        </p:txBody>
      </p:sp>
      <p:sp>
        <p:nvSpPr>
          <p:cNvPr id="160" name="PlaceHolder 3"/>
          <p:cNvSpPr>
            <a:spLocks noGrp="1"/>
          </p:cNvSpPr>
          <p:nvPr>
            <p:ph type="sldNum" idx="43"/>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Times New Roman"/>
              </a:defRPr>
            </a:lvl1pPr>
          </a:lstStyle>
          <a:p>
            <a:pPr indent="0" algn="r">
              <a:lnSpc>
                <a:spcPct val="100000"/>
              </a:lnSpc>
              <a:buNone/>
              <a:tabLst>
                <a:tab pos="0" algn="l"/>
              </a:tabLst>
            </a:pPr>
            <a:fld id="{75CBF1BF-4FB5-4555-A419-6A223472E923}" type="slidenum">
              <a:rPr lang="nl-NL" sz="1200" b="0" u="none" strike="noStrike">
                <a:solidFill>
                  <a:srgbClr val="000000"/>
                </a:solidFill>
                <a:effectLst/>
                <a:uFillTx/>
                <a:latin typeface="Times New Roman"/>
              </a:rPr>
              <a:t>&lt;number&gt;</a:t>
            </a:fld>
            <a:endParaRPr lang="nl-NL" sz="1200" b="0" u="none" strike="noStrike">
              <a:solidFill>
                <a:srgbClr val="000000"/>
              </a:solidFill>
              <a:effectLst/>
              <a:uFillTx/>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sldImg"/>
          </p:nvPr>
        </p:nvSpPr>
        <p:spPr>
          <a:xfrm>
            <a:off x="685800" y="1143000"/>
            <a:ext cx="5485680" cy="3085560"/>
          </a:xfrm>
          <a:prstGeom prst="rect">
            <a:avLst/>
          </a:prstGeom>
          <a:ln w="0">
            <a:noFill/>
          </a:ln>
        </p:spPr>
      </p:sp>
      <p:sp>
        <p:nvSpPr>
          <p:cNvPr id="16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Arial"/>
            </a:endParaRPr>
          </a:p>
        </p:txBody>
      </p:sp>
      <p:sp>
        <p:nvSpPr>
          <p:cNvPr id="163" name="PlaceHolder 3"/>
          <p:cNvSpPr>
            <a:spLocks noGrp="1"/>
          </p:cNvSpPr>
          <p:nvPr>
            <p:ph type="sldNum" idx="44"/>
          </p:nvPr>
        </p:nvSpPr>
        <p:spPr>
          <a:xfrm>
            <a:off x="3884760" y="8685360"/>
            <a:ext cx="2971080" cy="45792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Times New Roman"/>
              </a:defRPr>
            </a:lvl1pPr>
          </a:lstStyle>
          <a:p>
            <a:pPr indent="0" algn="r">
              <a:lnSpc>
                <a:spcPct val="100000"/>
              </a:lnSpc>
              <a:buNone/>
              <a:tabLst>
                <a:tab pos="0" algn="l"/>
              </a:tabLst>
            </a:pPr>
            <a:fld id="{8E17D0CC-8D36-4A29-B30F-71077F422AD4}" type="slidenum">
              <a:rPr lang="nl-NL" sz="1200" b="0" u="none" strike="noStrike">
                <a:solidFill>
                  <a:srgbClr val="000000"/>
                </a:solidFill>
                <a:effectLst/>
                <a:uFillTx/>
                <a:latin typeface="Times New Roman"/>
              </a:rPr>
              <a:t>&lt;number&gt;</a:t>
            </a:fld>
            <a:endParaRPr lang="nl-NL"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dt" idx="1"/>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3" name="PlaceHolder 2"/>
          <p:cNvSpPr>
            <a:spLocks noGrp="1"/>
          </p:cNvSpPr>
          <p:nvPr>
            <p:ph type="ftr" idx="2"/>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4" name="PlaceHolder 3"/>
          <p:cNvSpPr>
            <a:spLocks noGrp="1"/>
          </p:cNvSpPr>
          <p:nvPr>
            <p:ph type="sldNum" idx="3"/>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D3099D16-FA86-4B54-A851-08F30EB6A530}"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
        <p:nvSpPr>
          <p:cNvPr id="5" name="PlaceHolder 4"/>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lvl1pPr indent="0" algn="l">
              <a:lnSpc>
                <a:spcPct val="100000"/>
              </a:lnSpc>
              <a:buNone/>
              <a:tabLst>
                <a:tab pos="0" algn="l"/>
              </a:tabLst>
              <a:defRPr lang="en-US" sz="1800" b="0" u="none" strike="noStrike">
                <a:solidFill>
                  <a:schemeClr val="dk1"/>
                </a:solidFill>
                <a:effectLst/>
                <a:uFillTx/>
                <a:latin typeface="Calibri"/>
              </a:defRPr>
            </a:lvl1pPr>
          </a:lstStyle>
          <a:p>
            <a:pPr indent="0" algn="l">
              <a:lnSpc>
                <a:spcPct val="100000"/>
              </a:lnSpc>
              <a:buNone/>
              <a:tabLst>
                <a:tab pos="0" algn="l"/>
              </a:tabLst>
            </a:pPr>
            <a:r>
              <a:rPr lang="en-US" sz="1800" b="0" u="none" strike="noStrike">
                <a:solidFill>
                  <a:schemeClr val="dk1"/>
                </a:solidFill>
                <a:effectLst/>
                <a:uFillTx/>
                <a:latin typeface="Calibri"/>
              </a:rPr>
              <a:t>Click to edit the title text format</a:t>
            </a:r>
            <a:endParaRPr lang="en-US" sz="1800" b="0" u="none" strike="noStrike">
              <a:solidFill>
                <a:schemeClr val="dk1"/>
              </a:solidFill>
              <a:effectLst/>
              <a:uFillTx/>
              <a:latin typeface="Calibri"/>
            </a:endParaRPr>
          </a:p>
        </p:txBody>
      </p:sp>
      <p:sp>
        <p:nvSpPr>
          <p:cNvPr id="6" name="PlaceHolder 5"/>
          <p:cNvSpPr>
            <a:spLocks noGrp="1"/>
          </p:cNvSpPr>
          <p:nvPr>
            <p:ph type="body"/>
          </p:nvPr>
        </p:nvSpPr>
        <p:spPr>
          <a:xfrm>
            <a:off x="914400" y="2406960"/>
            <a:ext cx="16458480" cy="596556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en-US" sz="3200" b="0" u="none" strike="noStrike">
                <a:solidFill>
                  <a:schemeClr val="dk1"/>
                </a:solidFill>
                <a:effectLst/>
                <a:uFillTx/>
                <a:latin typeface="Calibri"/>
              </a:defRPr>
            </a:lvl1pPr>
            <a:lvl2pPr lvl="1" algn="l">
              <a:lnSpc>
                <a:spcPct val="100000"/>
              </a:lnSpc>
              <a:spcBef>
                <a:spcPts val="1134"/>
              </a:spcBef>
              <a:buClr>
                <a:srgbClr val="000000"/>
              </a:buClr>
              <a:buSzPct val="75000"/>
              <a:buFont typeface="Symbol" charset="2"/>
              <a:buChar char=""/>
              <a:defRPr lang="en-US" sz="2400" b="0" u="none" strike="noStrike">
                <a:solidFill>
                  <a:schemeClr val="dk1"/>
                </a:solidFill>
                <a:effectLst/>
                <a:uFillTx/>
                <a:latin typeface="Calibri"/>
              </a:defRPr>
            </a:lvl2pPr>
            <a:lvl3pPr lvl="2" algn="l">
              <a:lnSpc>
                <a:spcPct val="100000"/>
              </a:lnSpc>
              <a:spcBef>
                <a:spcPts val="850"/>
              </a:spcBef>
              <a:buClr>
                <a:srgbClr val="000000"/>
              </a:buClr>
              <a:buSzPct val="45000"/>
              <a:buFont typeface="Wingdings" charset="2"/>
              <a:buChar char=""/>
              <a:defRPr lang="en-US" sz="2000" b="0" u="none" strike="noStrike">
                <a:solidFill>
                  <a:schemeClr val="dk1"/>
                </a:solidFill>
                <a:effectLst/>
                <a:uFillTx/>
                <a:latin typeface="Calibri"/>
              </a:defRPr>
            </a:lvl3pPr>
            <a:lvl4pPr lvl="3" algn="l">
              <a:lnSpc>
                <a:spcPct val="100000"/>
              </a:lnSpc>
              <a:spcBef>
                <a:spcPts val="567"/>
              </a:spcBef>
              <a:buClr>
                <a:srgbClr val="000000"/>
              </a:buClr>
              <a:buSzPct val="75000"/>
              <a:buFont typeface="Symbol" charset="2"/>
              <a:buChar char=""/>
              <a:defRPr lang="en-US" sz="2000" b="0" u="none" strike="noStrike">
                <a:solidFill>
                  <a:schemeClr val="dk1"/>
                </a:solidFill>
                <a:effectLst/>
                <a:uFillTx/>
                <a:latin typeface="Calibri"/>
              </a:defRPr>
            </a:lvl4pPr>
            <a:lvl5pPr lvl="4" algn="l">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5pPr>
            <a:lvl6pPr lvl="5" algn="l">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lvl="6" algn="l">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432000" indent="-324000" algn="l">
              <a:lnSpc>
                <a:spcPct val="100000"/>
              </a:lnSpc>
              <a:spcBef>
                <a:spcPts val="1417"/>
              </a:spcBef>
              <a:buClr>
                <a:srgbClr val="000000"/>
              </a:buClr>
              <a:buSzPct val="45000"/>
              <a:buFont typeface="Wingdings" charset="2"/>
              <a:buChar char=""/>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864000" lvl="1" indent="-324000" algn="l">
              <a:lnSpc>
                <a:spcPct val="100000"/>
              </a:lnSpc>
              <a:spcBef>
                <a:spcPts val="1134"/>
              </a:spcBef>
              <a:buClr>
                <a:srgbClr val="000000"/>
              </a:buClr>
              <a:buSzPct val="75000"/>
              <a:buFont typeface="Symbol" charset="2"/>
              <a:buChar char=""/>
            </a:pPr>
            <a:r>
              <a:rPr lang="en-US" sz="2400" b="0" u="none" strike="noStrike">
                <a:solidFill>
                  <a:schemeClr val="dk1"/>
                </a:solidFill>
                <a:effectLst/>
                <a:uFillTx/>
                <a:latin typeface="Calibri"/>
              </a:rPr>
              <a:t>Second Outline Level</a:t>
            </a:r>
            <a:endParaRPr lang="en-US" sz="2400" b="0" u="none" strike="noStrike">
              <a:solidFill>
                <a:schemeClr val="dk1"/>
              </a:solidFill>
              <a:effectLst/>
              <a:uFillTx/>
              <a:latin typeface="Calibri"/>
            </a:endParaRPr>
          </a:p>
          <a:p>
            <a:pPr marL="1296000" lvl="2" indent="-288000" algn="l">
              <a:lnSpc>
                <a:spcPct val="100000"/>
              </a:lnSpc>
              <a:spcBef>
                <a:spcPts val="850"/>
              </a:spcBef>
              <a:buClr>
                <a:srgbClr val="000000"/>
              </a:buClr>
              <a:buSzPct val="45000"/>
              <a:buFont typeface="Wingdings" charset="2"/>
              <a:buChar char=""/>
            </a:pPr>
            <a:r>
              <a:rPr lang="en-US" sz="2000" b="0" u="none" strike="noStrike">
                <a:solidFill>
                  <a:schemeClr val="dk1"/>
                </a:solidFill>
                <a:effectLst/>
                <a:uFillTx/>
                <a:latin typeface="Calibri"/>
              </a:rPr>
              <a:t>Third Outline Level</a:t>
            </a:r>
            <a:endParaRPr lang="en-US" sz="2000" b="0" u="none" strike="noStrike">
              <a:solidFill>
                <a:schemeClr val="dk1"/>
              </a:solidFill>
              <a:effectLst/>
              <a:uFillTx/>
              <a:latin typeface="Calibri"/>
            </a:endParaRPr>
          </a:p>
          <a:p>
            <a:pPr marL="1728000" lvl="3" indent="-216000" algn="l">
              <a:lnSpc>
                <a:spcPct val="100000"/>
              </a:lnSpc>
              <a:spcBef>
                <a:spcPts val="567"/>
              </a:spcBef>
              <a:buClr>
                <a:srgbClr val="000000"/>
              </a:buClr>
              <a:buSzPct val="75000"/>
              <a:buFont typeface="Symbol" charset="2"/>
              <a:buChar char=""/>
            </a:pPr>
            <a:r>
              <a:rPr lang="en-US" sz="2000" b="0" u="none" strike="noStrike">
                <a:solidFill>
                  <a:schemeClr val="dk1"/>
                </a:solidFill>
                <a:effectLst/>
                <a:uFillTx/>
                <a:latin typeface="Calibri"/>
              </a:rPr>
              <a:t>Fourth Outline Level</a:t>
            </a:r>
            <a:endParaRPr lang="en-US" sz="2000" b="0" u="none" strike="noStrike">
              <a:solidFill>
                <a:schemeClr val="dk1"/>
              </a:solidFill>
              <a:effectLst/>
              <a:uFillTx/>
              <a:latin typeface="Calibri"/>
            </a:endParaRPr>
          </a:p>
          <a:p>
            <a:pPr marL="2160000" lvl="4" indent="-216000" algn="l">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Fifth Outline Level</a:t>
            </a:r>
            <a:endParaRPr lang="en-US" sz="2000" b="0" u="none" strike="noStrike">
              <a:solidFill>
                <a:schemeClr val="dk1"/>
              </a:solidFill>
              <a:effectLst/>
              <a:uFillTx/>
              <a:latin typeface="Calibri"/>
            </a:endParaRPr>
          </a:p>
          <a:p>
            <a:pPr marL="2592000" lvl="5" indent="-216000" algn="l">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endParaRPr lang="en-US" sz="2000" b="0" u="none" strike="noStrike">
              <a:solidFill>
                <a:schemeClr val="dk1"/>
              </a:solidFill>
              <a:effectLst/>
              <a:uFillTx/>
              <a:latin typeface="Calibri"/>
            </a:endParaRPr>
          </a:p>
          <a:p>
            <a:pPr marL="3024000" lvl="6" indent="-216000" algn="l">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endParaRPr lang="en-US" sz="2000" b="0" u="none" strike="noStrike">
              <a:solidFill>
                <a:schemeClr val="dk1"/>
              </a:solidFill>
              <a:effectLst/>
              <a:uFillTx/>
              <a:latin typeface="Calibri"/>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2880"/>
            <a:ext cx="3007440" cy="1161360"/>
          </a:xfrm>
          <a:prstGeom prst="rect">
            <a:avLst/>
          </a:prstGeom>
          <a:noFill/>
          <a:ln w="0">
            <a:noFill/>
          </a:ln>
        </p:spPr>
        <p:txBody>
          <a:bodyPr lIns="91440" tIns="45720" rIns="91440" bIns="45720" anchor="b">
            <a:noAutofit/>
          </a:bodyPr>
          <a:lstStyle>
            <a:lvl1pPr indent="0" algn="l" defTabSz="914400">
              <a:lnSpc>
                <a:spcPct val="100000"/>
              </a:lnSpc>
              <a:buNone/>
              <a:tabLst>
                <a:tab pos="0" algn="l"/>
              </a:tabLst>
              <a:defRPr lang="en-US" sz="2000" b="1" u="none" strike="noStrike">
                <a:solidFill>
                  <a:schemeClr val="dk1"/>
                </a:solidFill>
                <a:effectLst/>
                <a:uFillTx/>
                <a:latin typeface="Calibri"/>
              </a:defRPr>
            </a:lvl1pPr>
          </a:lstStyle>
          <a:p>
            <a:pPr indent="0" algn="l" defTabSz="914400">
              <a:lnSpc>
                <a:spcPct val="100000"/>
              </a:lnSpc>
              <a:buNone/>
              <a:tabLst>
                <a:tab pos="0" algn="l"/>
              </a:tabLst>
            </a:pPr>
            <a:r>
              <a:rPr lang="en-US" sz="2000" b="1" u="none" strike="noStrike">
                <a:solidFill>
                  <a:schemeClr val="dk1"/>
                </a:solidFill>
                <a:effectLst/>
                <a:uFillTx/>
                <a:latin typeface="Calibri"/>
              </a:rPr>
              <a:t>Click to edit Master title style</a:t>
            </a:r>
            <a:endParaRPr lang="en-US" sz="2000" b="1" u="none" strike="noStrike">
              <a:solidFill>
                <a:schemeClr val="dk1"/>
              </a:solidFill>
              <a:effectLst/>
              <a:uFillTx/>
              <a:latin typeface="Calibri"/>
            </a:endParaRPr>
          </a:p>
        </p:txBody>
      </p:sp>
      <p:sp>
        <p:nvSpPr>
          <p:cNvPr id="8" name="PlaceHolder 2"/>
          <p:cNvSpPr>
            <a:spLocks noGrp="1"/>
          </p:cNvSpPr>
          <p:nvPr>
            <p:ph type="body"/>
          </p:nvPr>
        </p:nvSpPr>
        <p:spPr>
          <a:xfrm>
            <a:off x="3575160" y="272880"/>
            <a:ext cx="5110920" cy="5852520"/>
          </a:xfrm>
          <a:prstGeom prst="rect">
            <a:avLst/>
          </a:prstGeom>
          <a:noFill/>
          <a:ln w="0">
            <a:noFill/>
          </a:ln>
        </p:spPr>
        <p:txBody>
          <a:bodyPr lIns="91440" tIns="45720" rIns="91440" bIns="45720" anchor="t">
            <a:noAutofit/>
          </a:bodyPr>
          <a:lstStyle>
            <a:lvl1pPr algn="l" defTabSz="9144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9144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9144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9144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9" name="PlaceHolder 3"/>
          <p:cNvSpPr>
            <a:spLocks noGrp="1"/>
          </p:cNvSpPr>
          <p:nvPr>
            <p:ph type="body"/>
          </p:nvPr>
        </p:nvSpPr>
        <p:spPr>
          <a:xfrm>
            <a:off x="457200" y="1434960"/>
            <a:ext cx="3007440" cy="4690440"/>
          </a:xfrm>
          <a:prstGeom prst="rect">
            <a:avLst/>
          </a:prstGeom>
          <a:noFill/>
          <a:ln w="0">
            <a:noFill/>
          </a:ln>
        </p:spPr>
        <p:txBody>
          <a:bodyPr lIns="91440" tIns="45720" rIns="91440" bIns="45720" anchor="t">
            <a:noAutofit/>
          </a:bodyPr>
          <a:lstStyle>
            <a:lvl1pPr indent="0" algn="l" defTabSz="914400">
              <a:lnSpc>
                <a:spcPct val="100000"/>
              </a:lnSpc>
              <a:spcBef>
                <a:spcPts val="281"/>
              </a:spcBef>
              <a:buNone/>
              <a:tabLst>
                <a:tab pos="0" algn="l"/>
              </a:tabLst>
              <a:defRPr lang="en-US" sz="1400" b="0" u="none" strike="noStrike">
                <a:solidFill>
                  <a:schemeClr val="dk1"/>
                </a:solidFill>
                <a:effectLst/>
                <a:uFillTx/>
                <a:latin typeface="Calibri"/>
              </a:defRPr>
            </a:lvl1pPr>
          </a:lstStyle>
          <a:p>
            <a:pPr indent="0" algn="l" defTabSz="914400">
              <a:lnSpc>
                <a:spcPct val="100000"/>
              </a:lnSpc>
              <a:spcBef>
                <a:spcPts val="281"/>
              </a:spcBef>
              <a:buNone/>
              <a:tabLst>
                <a:tab pos="0" algn="l"/>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10" name="PlaceHolder 4"/>
          <p:cNvSpPr>
            <a:spLocks noGrp="1"/>
          </p:cNvSpPr>
          <p:nvPr>
            <p:ph type="dt" idx="4"/>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11" name="PlaceHolder 5"/>
          <p:cNvSpPr>
            <a:spLocks noGrp="1"/>
          </p:cNvSpPr>
          <p:nvPr>
            <p:ph type="ftr" idx="5"/>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12" name="PlaceHolder 6"/>
          <p:cNvSpPr>
            <a:spLocks noGrp="1"/>
          </p:cNvSpPr>
          <p:nvPr>
            <p:ph type="sldNum" idx="6"/>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4FF75A9C-CAAC-4DC5-BB20-2D8B76B19872}"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rgbClr val="FFFFFF"/>
        </a:solidFill>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1792440" y="4800600"/>
            <a:ext cx="5485680" cy="565920"/>
          </a:xfrm>
          <a:prstGeom prst="rect">
            <a:avLst/>
          </a:prstGeom>
          <a:noFill/>
          <a:ln w="0">
            <a:noFill/>
          </a:ln>
        </p:spPr>
        <p:txBody>
          <a:bodyPr lIns="91440" tIns="45720" rIns="91440" bIns="45720" anchor="b">
            <a:noAutofit/>
          </a:bodyPr>
          <a:lstStyle>
            <a:lvl1pPr indent="0" algn="l" defTabSz="914400">
              <a:lnSpc>
                <a:spcPct val="100000"/>
              </a:lnSpc>
              <a:buNone/>
              <a:tabLst>
                <a:tab pos="0" algn="l"/>
              </a:tabLst>
              <a:defRPr lang="en-US" sz="2000" b="1" u="none" strike="noStrike">
                <a:solidFill>
                  <a:schemeClr val="dk1"/>
                </a:solidFill>
                <a:effectLst/>
                <a:uFillTx/>
                <a:latin typeface="Calibri"/>
              </a:defRPr>
            </a:lvl1pPr>
          </a:lstStyle>
          <a:p>
            <a:pPr indent="0" algn="l" defTabSz="914400">
              <a:lnSpc>
                <a:spcPct val="100000"/>
              </a:lnSpc>
              <a:buNone/>
              <a:tabLst>
                <a:tab pos="0" algn="l"/>
              </a:tabLst>
            </a:pPr>
            <a:r>
              <a:rPr lang="en-US" sz="2000" b="1" u="none" strike="noStrike">
                <a:solidFill>
                  <a:schemeClr val="dk1"/>
                </a:solidFill>
                <a:effectLst/>
                <a:uFillTx/>
                <a:latin typeface="Calibri"/>
              </a:rPr>
              <a:t>Click to edit Master title style</a:t>
            </a:r>
            <a:endParaRPr lang="en-US" sz="2000" b="1" u="none" strike="noStrike">
              <a:solidFill>
                <a:schemeClr val="dk1"/>
              </a:solidFill>
              <a:effectLst/>
              <a:uFillTx/>
              <a:latin typeface="Calibri"/>
            </a:endParaRPr>
          </a:p>
        </p:txBody>
      </p:sp>
      <p:sp>
        <p:nvSpPr>
          <p:cNvPr id="14" name="PlaceHolder 2"/>
          <p:cNvSpPr>
            <a:spLocks noGrp="1"/>
          </p:cNvSpPr>
          <p:nvPr>
            <p:ph type="body"/>
          </p:nvPr>
        </p:nvSpPr>
        <p:spPr>
          <a:xfrm>
            <a:off x="1792440" y="612720"/>
            <a:ext cx="5485680" cy="4114080"/>
          </a:xfrm>
          <a:prstGeom prst="rect">
            <a:avLst/>
          </a:prstGeom>
          <a:noFill/>
          <a:ln w="0">
            <a:noFill/>
          </a:ln>
        </p:spPr>
        <p:txBody>
          <a:bodyPr lIns="90000" tIns="45000" rIns="90000" bIns="45000" anchor="t">
            <a:noAutofit/>
          </a:bodyPr>
          <a:lstStyle>
            <a:lvl1pPr algn="l" defTabSz="914400">
              <a:lnSpc>
                <a:spcPct val="100000"/>
              </a:lnSpc>
              <a:spcBef>
                <a:spcPts val="281"/>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1pPr>
            <a:lvl2pPr lvl="1" algn="l" defTabSz="914400">
              <a:lnSpc>
                <a:spcPct val="100000"/>
              </a:lnSpc>
              <a:spcBef>
                <a:spcPts val="1134"/>
              </a:spcBef>
              <a:buClr>
                <a:srgbClr val="000000"/>
              </a:buClr>
              <a:buSzPct val="75000"/>
              <a:buFont typeface="Symbol" charset="2"/>
              <a:buChar char=""/>
              <a:tabLst>
                <a:tab pos="0" algn="l"/>
              </a:tabLst>
              <a:defRPr lang="en-US" sz="3200" b="0" u="none" strike="noStrike">
                <a:solidFill>
                  <a:schemeClr val="dk1"/>
                </a:solidFill>
                <a:effectLst/>
                <a:uFillTx/>
                <a:latin typeface="Calibri"/>
              </a:defRPr>
            </a:lvl2pPr>
            <a:lvl3pPr lvl="2" algn="l" defTabSz="914400">
              <a:lnSpc>
                <a:spcPct val="100000"/>
              </a:lnSpc>
              <a:spcBef>
                <a:spcPts val="850"/>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3pPr>
            <a:lvl4pPr lvl="3" algn="l" defTabSz="914400">
              <a:lnSpc>
                <a:spcPct val="100000"/>
              </a:lnSpc>
              <a:spcBef>
                <a:spcPts val="567"/>
              </a:spcBef>
              <a:buClr>
                <a:srgbClr val="000000"/>
              </a:buClr>
              <a:buSzPct val="75000"/>
              <a:buFont typeface="Symbol" charset="2"/>
              <a:buChar char=""/>
              <a:tabLst>
                <a:tab pos="0" algn="l"/>
              </a:tabLst>
              <a:defRPr lang="en-US" sz="3200" b="0" u="none" strike="noStrike">
                <a:solidFill>
                  <a:schemeClr val="dk1"/>
                </a:solidFill>
                <a:effectLst/>
                <a:uFillTx/>
                <a:latin typeface="Calibri"/>
              </a:defRPr>
            </a:lvl4pPr>
            <a:lvl5pPr lvl="4" algn="l" defTabSz="914400">
              <a:lnSpc>
                <a:spcPct val="100000"/>
              </a:lnSpc>
              <a:spcBef>
                <a:spcPts val="283"/>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5pPr>
            <a:lvl6pPr lvl="5" algn="l" defTabSz="914400">
              <a:lnSpc>
                <a:spcPct val="100000"/>
              </a:lnSpc>
              <a:spcBef>
                <a:spcPts val="283"/>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6pPr>
            <a:lvl7pPr lvl="6" algn="l" defTabSz="914400">
              <a:lnSpc>
                <a:spcPct val="100000"/>
              </a:lnSpc>
              <a:spcBef>
                <a:spcPts val="283"/>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7pPr>
          </a:lstStyle>
          <a:p>
            <a:pPr marL="432000" indent="-324000" algn="l" defTabSz="914400">
              <a:lnSpc>
                <a:spcPct val="100000"/>
              </a:lnSpc>
              <a:spcBef>
                <a:spcPts val="281"/>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457200" lvl="1" indent="-324000" algn="l" defTabSz="914400">
              <a:lnSpc>
                <a:spcPct val="100000"/>
              </a:lnSpc>
              <a:spcBef>
                <a:spcPts val="1134"/>
              </a:spcBef>
              <a:buClr>
                <a:srgbClr val="000000"/>
              </a:buClr>
              <a:buSzPct val="75000"/>
              <a:buFont typeface="Symbol" charset="2"/>
              <a:buChar char=""/>
              <a:tabLst>
                <a:tab pos="0" algn="l"/>
              </a:tabLst>
            </a:pPr>
            <a:r>
              <a:rPr lang="en-US" sz="3200" b="0" u="none" strike="noStrike">
                <a:solidFill>
                  <a:schemeClr val="dk1"/>
                </a:solidFill>
                <a:effectLst/>
                <a:uFillTx/>
                <a:latin typeface="Calibri"/>
              </a:rPr>
              <a:t>Second Outline Level</a:t>
            </a:r>
            <a:endParaRPr lang="en-US" sz="3200" b="0" u="none" strike="noStrike">
              <a:solidFill>
                <a:schemeClr val="dk1"/>
              </a:solidFill>
              <a:effectLst/>
              <a:uFillTx/>
              <a:latin typeface="Calibri"/>
            </a:endParaRPr>
          </a:p>
          <a:p>
            <a:pPr marL="914400" lvl="2" indent="-288000" algn="l" defTabSz="914400">
              <a:lnSpc>
                <a:spcPct val="100000"/>
              </a:lnSpc>
              <a:spcBef>
                <a:spcPts val="850"/>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Third Outline Level</a:t>
            </a:r>
            <a:endParaRPr lang="en-US" sz="3200" b="0" u="none" strike="noStrike">
              <a:solidFill>
                <a:schemeClr val="dk1"/>
              </a:solidFill>
              <a:effectLst/>
              <a:uFillTx/>
              <a:latin typeface="Calibri"/>
            </a:endParaRPr>
          </a:p>
          <a:p>
            <a:pPr marL="1371600" lvl="3" indent="-216000" algn="l" defTabSz="914400">
              <a:lnSpc>
                <a:spcPct val="100000"/>
              </a:lnSpc>
              <a:spcBef>
                <a:spcPts val="567"/>
              </a:spcBef>
              <a:buClr>
                <a:srgbClr val="000000"/>
              </a:buClr>
              <a:buSzPct val="75000"/>
              <a:buFont typeface="Symbol" charset="2"/>
              <a:buChar char=""/>
              <a:tabLst>
                <a:tab pos="0" algn="l"/>
              </a:tabLst>
            </a:pPr>
            <a:r>
              <a:rPr lang="en-US" sz="3200" b="0" u="none" strike="noStrike">
                <a:solidFill>
                  <a:schemeClr val="dk1"/>
                </a:solidFill>
                <a:effectLst/>
                <a:uFillTx/>
                <a:latin typeface="Calibri"/>
              </a:rPr>
              <a:t>Fourth Outline Level</a:t>
            </a:r>
            <a:endParaRPr lang="en-US" sz="3200" b="0" u="none" strike="noStrike">
              <a:solidFill>
                <a:schemeClr val="dk1"/>
              </a:solidFill>
              <a:effectLst/>
              <a:uFillTx/>
              <a:latin typeface="Calibri"/>
            </a:endParaRPr>
          </a:p>
          <a:p>
            <a:pPr marL="1828800" lvl="4" indent="-216000" algn="l" defTabSz="914400">
              <a:lnSpc>
                <a:spcPct val="100000"/>
              </a:lnSpc>
              <a:spcBef>
                <a:spcPts val="283"/>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Fifth Outline Level</a:t>
            </a:r>
            <a:endParaRPr lang="en-US" sz="3200" b="0" u="none" strike="noStrike">
              <a:solidFill>
                <a:schemeClr val="dk1"/>
              </a:solidFill>
              <a:effectLst/>
              <a:uFillTx/>
              <a:latin typeface="Calibri"/>
            </a:endParaRPr>
          </a:p>
          <a:p>
            <a:pPr marL="2286000" lvl="5" indent="-216000" algn="l" defTabSz="914400">
              <a:lnSpc>
                <a:spcPct val="100000"/>
              </a:lnSpc>
              <a:spcBef>
                <a:spcPts val="283"/>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Sixth Outline Level</a:t>
            </a:r>
            <a:endParaRPr lang="en-US" sz="3200" b="0" u="none" strike="noStrike">
              <a:solidFill>
                <a:schemeClr val="dk1"/>
              </a:solidFill>
              <a:effectLst/>
              <a:uFillTx/>
              <a:latin typeface="Calibri"/>
            </a:endParaRPr>
          </a:p>
          <a:p>
            <a:pPr marL="2743200" lvl="6" indent="-216000" algn="l" defTabSz="914400">
              <a:lnSpc>
                <a:spcPct val="100000"/>
              </a:lnSpc>
              <a:spcBef>
                <a:spcPts val="283"/>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Seventh Outline Level</a:t>
            </a:r>
            <a:endParaRPr lang="en-US" sz="3200" b="0" u="none" strike="noStrike">
              <a:solidFill>
                <a:schemeClr val="dk1"/>
              </a:solidFill>
              <a:effectLst/>
              <a:uFillTx/>
              <a:latin typeface="Calibri"/>
            </a:endParaRPr>
          </a:p>
        </p:txBody>
      </p:sp>
      <p:sp>
        <p:nvSpPr>
          <p:cNvPr id="15" name="PlaceHolder 3"/>
          <p:cNvSpPr>
            <a:spLocks noGrp="1"/>
          </p:cNvSpPr>
          <p:nvPr>
            <p:ph type="body"/>
          </p:nvPr>
        </p:nvSpPr>
        <p:spPr>
          <a:xfrm>
            <a:off x="1792440" y="5367240"/>
            <a:ext cx="5485680" cy="804240"/>
          </a:xfrm>
          <a:prstGeom prst="rect">
            <a:avLst/>
          </a:prstGeom>
          <a:noFill/>
          <a:ln w="0">
            <a:noFill/>
          </a:ln>
        </p:spPr>
        <p:txBody>
          <a:bodyPr lIns="91440" tIns="45720" rIns="91440" bIns="45720" anchor="t">
            <a:noAutofit/>
          </a:bodyPr>
          <a:lstStyle>
            <a:lvl1pPr indent="0" algn="l" defTabSz="914400">
              <a:lnSpc>
                <a:spcPct val="100000"/>
              </a:lnSpc>
              <a:spcBef>
                <a:spcPts val="281"/>
              </a:spcBef>
              <a:buNone/>
              <a:tabLst>
                <a:tab pos="0" algn="l"/>
              </a:tabLst>
              <a:defRPr lang="en-US" sz="1400" b="0" u="none" strike="noStrike">
                <a:solidFill>
                  <a:schemeClr val="dk1"/>
                </a:solidFill>
                <a:effectLst/>
                <a:uFillTx/>
                <a:latin typeface="Calibri"/>
              </a:defRPr>
            </a:lvl1pPr>
          </a:lstStyle>
          <a:p>
            <a:pPr indent="0" algn="l" defTabSz="914400">
              <a:lnSpc>
                <a:spcPct val="100000"/>
              </a:lnSpc>
              <a:spcBef>
                <a:spcPts val="281"/>
              </a:spcBef>
              <a:buNone/>
              <a:tabLst>
                <a:tab pos="0" algn="l"/>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16" name="PlaceHolder 4"/>
          <p:cNvSpPr>
            <a:spLocks noGrp="1"/>
          </p:cNvSpPr>
          <p:nvPr>
            <p:ph type="dt" idx="7"/>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17" name="PlaceHolder 5"/>
          <p:cNvSpPr>
            <a:spLocks noGrp="1"/>
          </p:cNvSpPr>
          <p:nvPr>
            <p:ph type="ftr" idx="8"/>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18" name="PlaceHolder 6"/>
          <p:cNvSpPr>
            <a:spLocks noGrp="1"/>
          </p:cNvSpPr>
          <p:nvPr>
            <p:ph type="sldNum" idx="9"/>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30FC5ED-96C5-43EB-BE55-894A755941DA}"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685800" y="2130480"/>
            <a:ext cx="7771680" cy="146916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4400" b="0" u="none" strike="noStrike">
                <a:solidFill>
                  <a:schemeClr val="dk1"/>
                </a:solidFill>
                <a:effectLst/>
                <a:uFillTx/>
                <a:latin typeface="Calibri"/>
              </a:defRPr>
            </a:lvl1pPr>
          </a:lstStyle>
          <a:p>
            <a:pPr indent="0" algn="ctr" defTabSz="9144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0" name="PlaceHolder 2"/>
          <p:cNvSpPr>
            <a:spLocks noGrp="1"/>
          </p:cNvSpPr>
          <p:nvPr>
            <p:ph type="dt" idx="10"/>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21" name="PlaceHolder 3"/>
          <p:cNvSpPr>
            <a:spLocks noGrp="1"/>
          </p:cNvSpPr>
          <p:nvPr>
            <p:ph type="ftr" idx="11"/>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22" name="PlaceHolder 4"/>
          <p:cNvSpPr>
            <a:spLocks noGrp="1"/>
          </p:cNvSpPr>
          <p:nvPr>
            <p:ph type="sldNum" idx="12"/>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DBDC249A-B599-4827-B661-5F8A71A4BE9E}"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4400" b="0" u="none" strike="noStrike">
                <a:solidFill>
                  <a:schemeClr val="dk1"/>
                </a:solidFill>
                <a:effectLst/>
                <a:uFillTx/>
                <a:latin typeface="Calibri"/>
              </a:defRPr>
            </a:lvl1pPr>
          </a:lstStyle>
          <a:p>
            <a:pPr indent="0" algn="ctr" defTabSz="9144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4" name="PlaceHolder 2"/>
          <p:cNvSpPr>
            <a:spLocks noGrp="1"/>
          </p:cNvSpPr>
          <p:nvPr>
            <p:ph type="body"/>
          </p:nvPr>
        </p:nvSpPr>
        <p:spPr>
          <a:xfrm>
            <a:off x="457200" y="1600200"/>
            <a:ext cx="8228880" cy="4525200"/>
          </a:xfrm>
          <a:prstGeom prst="rect">
            <a:avLst/>
          </a:prstGeom>
          <a:noFill/>
          <a:ln w="0">
            <a:noFill/>
          </a:ln>
        </p:spPr>
        <p:txBody>
          <a:bodyPr lIns="91440" tIns="45720" rIns="91440" bIns="45720" anchor="t" vert="eaVert">
            <a:noAutofit/>
          </a:bodyPr>
          <a:lstStyle>
            <a:lvl1pPr algn="l" defTabSz="9144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9144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9144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9144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25" name="PlaceHolder 3"/>
          <p:cNvSpPr>
            <a:spLocks noGrp="1"/>
          </p:cNvSpPr>
          <p:nvPr>
            <p:ph type="dt" idx="13"/>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26" name="PlaceHolder 4"/>
          <p:cNvSpPr>
            <a:spLocks noGrp="1"/>
          </p:cNvSpPr>
          <p:nvPr>
            <p:ph type="ftr" idx="14"/>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27" name="PlaceHolder 5"/>
          <p:cNvSpPr>
            <a:spLocks noGrp="1"/>
          </p:cNvSpPr>
          <p:nvPr>
            <p:ph type="sldNum" idx="15"/>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B430088C-89AB-4B19-A223-9D1B2021D56F}"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6629400" y="274680"/>
            <a:ext cx="2056680" cy="5850720"/>
          </a:xfrm>
          <a:prstGeom prst="rect">
            <a:avLst/>
          </a:prstGeom>
          <a:noFill/>
          <a:ln w="0">
            <a:noFill/>
          </a:ln>
        </p:spPr>
        <p:txBody>
          <a:bodyPr lIns="91440" tIns="45720" rIns="91440" bIns="45720" anchor="ctr" vert="eaVert">
            <a:noAutofit/>
          </a:bodyPr>
          <a:lstStyle>
            <a:lvl1pPr indent="0" algn="ctr" defTabSz="914400">
              <a:lnSpc>
                <a:spcPct val="100000"/>
              </a:lnSpc>
              <a:buNone/>
              <a:tabLst>
                <a:tab pos="0" algn="l"/>
              </a:tabLst>
              <a:defRPr lang="en-US" sz="4400" b="0" u="none" strike="noStrike">
                <a:solidFill>
                  <a:schemeClr val="dk1"/>
                </a:solidFill>
                <a:effectLst/>
                <a:uFillTx/>
                <a:latin typeface="Calibri"/>
              </a:defRPr>
            </a:lvl1pPr>
          </a:lstStyle>
          <a:p>
            <a:pPr indent="0" algn="ctr" defTabSz="9144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9" name="PlaceHolder 2"/>
          <p:cNvSpPr>
            <a:spLocks noGrp="1"/>
          </p:cNvSpPr>
          <p:nvPr>
            <p:ph type="body"/>
          </p:nvPr>
        </p:nvSpPr>
        <p:spPr>
          <a:xfrm>
            <a:off x="457200" y="274680"/>
            <a:ext cx="6019200" cy="5850720"/>
          </a:xfrm>
          <a:prstGeom prst="rect">
            <a:avLst/>
          </a:prstGeom>
          <a:noFill/>
          <a:ln w="0">
            <a:noFill/>
          </a:ln>
        </p:spPr>
        <p:txBody>
          <a:bodyPr lIns="91440" tIns="45720" rIns="91440" bIns="45720" anchor="t" vert="eaVert">
            <a:noAutofit/>
          </a:bodyPr>
          <a:lstStyle>
            <a:lvl1pPr algn="l" defTabSz="9144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9144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9144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9144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30" name="PlaceHolder 3"/>
          <p:cNvSpPr>
            <a:spLocks noGrp="1"/>
          </p:cNvSpPr>
          <p:nvPr>
            <p:ph type="dt" idx="16"/>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31" name="PlaceHolder 4"/>
          <p:cNvSpPr>
            <a:spLocks noGrp="1"/>
          </p:cNvSpPr>
          <p:nvPr>
            <p:ph type="ftr" idx="17"/>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32" name="PlaceHolder 5"/>
          <p:cNvSpPr>
            <a:spLocks noGrp="1"/>
          </p:cNvSpPr>
          <p:nvPr>
            <p:ph type="sldNum" idx="18"/>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6C2426C7-6740-4EDB-9C12-A386DC1CA831}"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4400" b="0" u="none" strike="noStrike">
                <a:solidFill>
                  <a:schemeClr val="dk1"/>
                </a:solidFill>
                <a:effectLst/>
                <a:uFillTx/>
                <a:latin typeface="Calibri"/>
              </a:defRPr>
            </a:lvl1pPr>
          </a:lstStyle>
          <a:p>
            <a:pPr indent="0" algn="ctr" defTabSz="9144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34" name="PlaceHolder 2"/>
          <p:cNvSpPr>
            <a:spLocks noGrp="1"/>
          </p:cNvSpPr>
          <p:nvPr>
            <p:ph type="body"/>
          </p:nvPr>
        </p:nvSpPr>
        <p:spPr>
          <a:xfrm>
            <a:off x="457200" y="1600200"/>
            <a:ext cx="8228880" cy="4525200"/>
          </a:xfrm>
          <a:prstGeom prst="rect">
            <a:avLst/>
          </a:prstGeom>
          <a:noFill/>
          <a:ln w="0">
            <a:noFill/>
          </a:ln>
        </p:spPr>
        <p:txBody>
          <a:bodyPr lIns="91440" tIns="45720" rIns="91440" bIns="45720" anchor="t">
            <a:noAutofit/>
          </a:bodyPr>
          <a:lstStyle>
            <a:lvl1pPr algn="l" defTabSz="9144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9144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9144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9144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35" name="PlaceHolder 3"/>
          <p:cNvSpPr>
            <a:spLocks noGrp="1"/>
          </p:cNvSpPr>
          <p:nvPr>
            <p:ph type="dt" idx="19"/>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36" name="PlaceHolder 4"/>
          <p:cNvSpPr>
            <a:spLocks noGrp="1"/>
          </p:cNvSpPr>
          <p:nvPr>
            <p:ph type="ftr" idx="20"/>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37" name="PlaceHolder 5"/>
          <p:cNvSpPr>
            <a:spLocks noGrp="1"/>
          </p:cNvSpPr>
          <p:nvPr>
            <p:ph type="sldNum" idx="21"/>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2C7A0BDA-E877-4272-931C-E464F14544CF}"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722160" y="4406760"/>
            <a:ext cx="7771680" cy="1361520"/>
          </a:xfrm>
          <a:prstGeom prst="rect">
            <a:avLst/>
          </a:prstGeom>
          <a:noFill/>
          <a:ln w="0">
            <a:noFill/>
          </a:ln>
        </p:spPr>
        <p:txBody>
          <a:bodyPr lIns="91440" tIns="45720" rIns="91440" bIns="45720" anchor="t">
            <a:noAutofit/>
          </a:bodyPr>
          <a:lstStyle>
            <a:lvl1pPr indent="0" algn="l" defTabSz="914400">
              <a:lnSpc>
                <a:spcPct val="100000"/>
              </a:lnSpc>
              <a:buNone/>
              <a:tabLst>
                <a:tab pos="0" algn="l"/>
              </a:tabLst>
              <a:defRPr lang="en-US" sz="4000" b="1" u="none" strike="noStrike" cap="all">
                <a:solidFill>
                  <a:schemeClr val="dk1"/>
                </a:solidFill>
                <a:effectLst/>
                <a:uFillTx/>
                <a:latin typeface="Calibri"/>
              </a:defRPr>
            </a:lvl1pPr>
          </a:lstStyle>
          <a:p>
            <a:pPr indent="0" algn="l" defTabSz="914400">
              <a:lnSpc>
                <a:spcPct val="100000"/>
              </a:lnSpc>
              <a:buNone/>
              <a:tabLst>
                <a:tab pos="0" algn="l"/>
              </a:tabLst>
            </a:pPr>
            <a:r>
              <a:rPr lang="en-US" sz="4000" b="1" u="none" strike="noStrike" cap="all">
                <a:solidFill>
                  <a:schemeClr val="dk1"/>
                </a:solidFill>
                <a:effectLst/>
                <a:uFillTx/>
                <a:latin typeface="Calibri"/>
              </a:rPr>
              <a:t>Click to edit Master title style</a:t>
            </a:r>
            <a:endParaRPr lang="en-US" sz="4000" b="1" u="none" strike="noStrike" cap="all">
              <a:solidFill>
                <a:schemeClr val="dk1"/>
              </a:solidFill>
              <a:effectLst/>
              <a:uFillTx/>
              <a:latin typeface="Calibri"/>
            </a:endParaRPr>
          </a:p>
        </p:txBody>
      </p:sp>
      <p:sp>
        <p:nvSpPr>
          <p:cNvPr id="39" name="PlaceHolder 2"/>
          <p:cNvSpPr>
            <a:spLocks noGrp="1"/>
          </p:cNvSpPr>
          <p:nvPr>
            <p:ph type="body"/>
          </p:nvPr>
        </p:nvSpPr>
        <p:spPr>
          <a:xfrm>
            <a:off x="722160" y="2906640"/>
            <a:ext cx="7771680" cy="1499400"/>
          </a:xfrm>
          <a:prstGeom prst="rect">
            <a:avLst/>
          </a:prstGeom>
          <a:noFill/>
          <a:ln w="0">
            <a:noFill/>
          </a:ln>
        </p:spPr>
        <p:txBody>
          <a:bodyPr lIns="91440" tIns="45720" rIns="91440" bIns="45720" anchor="b">
            <a:noAutofit/>
          </a:bodyPr>
          <a:lstStyle>
            <a:lvl1pPr indent="0" algn="l" defTabSz="914400">
              <a:lnSpc>
                <a:spcPct val="100000"/>
              </a:lnSpc>
              <a:spcBef>
                <a:spcPts val="400"/>
              </a:spcBef>
              <a:buNone/>
              <a:tabLst>
                <a:tab pos="0" algn="l"/>
              </a:tabLst>
              <a:defRPr lang="en-US" sz="2000" b="0" u="none" strike="noStrike">
                <a:solidFill>
                  <a:schemeClr val="dk1">
                    <a:tint val="75000"/>
                  </a:schemeClr>
                </a:solidFill>
                <a:effectLst/>
                <a:uFillTx/>
                <a:latin typeface="Calibri"/>
              </a:defRPr>
            </a:lvl1pPr>
          </a:lstStyle>
          <a:p>
            <a:pPr indent="0" algn="l" defTabSz="914400">
              <a:lnSpc>
                <a:spcPct val="100000"/>
              </a:lnSpc>
              <a:spcBef>
                <a:spcPts val="400"/>
              </a:spcBef>
              <a:buNone/>
              <a:tabLst>
                <a:tab pos="0" algn="l"/>
              </a:tabLst>
            </a:pPr>
            <a:r>
              <a:rPr lang="en-US" sz="2000" b="0" u="none" strike="noStrike">
                <a:solidFill>
                  <a:schemeClr val="dk1">
                    <a:tint val="75000"/>
                  </a:schemeClr>
                </a:solidFill>
                <a:effectLst/>
                <a:uFillTx/>
                <a:latin typeface="Calibri"/>
              </a:rPr>
              <a:t>Click to edit Master text styles</a:t>
            </a:r>
            <a:endParaRPr lang="en-US" sz="2000" b="0" u="none" strike="noStrike">
              <a:solidFill>
                <a:schemeClr val="dk1">
                  <a:tint val="75000"/>
                </a:schemeClr>
              </a:solidFill>
              <a:effectLst/>
              <a:uFillTx/>
              <a:latin typeface="Calibri"/>
            </a:endParaRPr>
          </a:p>
        </p:txBody>
      </p:sp>
      <p:sp>
        <p:nvSpPr>
          <p:cNvPr id="40" name="PlaceHolder 3"/>
          <p:cNvSpPr>
            <a:spLocks noGrp="1"/>
          </p:cNvSpPr>
          <p:nvPr>
            <p:ph type="dt" idx="22"/>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41" name="PlaceHolder 4"/>
          <p:cNvSpPr>
            <a:spLocks noGrp="1"/>
          </p:cNvSpPr>
          <p:nvPr>
            <p:ph type="ftr" idx="23"/>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42" name="PlaceHolder 5"/>
          <p:cNvSpPr>
            <a:spLocks noGrp="1"/>
          </p:cNvSpPr>
          <p:nvPr>
            <p:ph type="sldNum" idx="24"/>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95E2BC4C-AFD0-4BFA-8DDC-28F114AE3F64}"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rgbClr val="FFFFFF"/>
        </a:solidFill>
      </p:bgPr>
    </p:bg>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4400" b="0" u="none" strike="noStrike">
                <a:solidFill>
                  <a:schemeClr val="dk1"/>
                </a:solidFill>
                <a:effectLst/>
                <a:uFillTx/>
                <a:latin typeface="Calibri"/>
              </a:defRPr>
            </a:lvl1pPr>
          </a:lstStyle>
          <a:p>
            <a:pPr indent="0" algn="ctr" defTabSz="9144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44" name="PlaceHolder 2"/>
          <p:cNvSpPr>
            <a:spLocks noGrp="1"/>
          </p:cNvSpPr>
          <p:nvPr>
            <p:ph type="body"/>
          </p:nvPr>
        </p:nvSpPr>
        <p:spPr>
          <a:xfrm>
            <a:off x="457200" y="1600200"/>
            <a:ext cx="4037760" cy="4525200"/>
          </a:xfrm>
          <a:prstGeom prst="rect">
            <a:avLst/>
          </a:prstGeom>
          <a:noFill/>
          <a:ln w="0">
            <a:noFill/>
          </a:ln>
        </p:spPr>
        <p:txBody>
          <a:bodyPr lIns="91440" tIns="45720" rIns="91440" bIns="45720" anchor="t">
            <a:noAutofit/>
          </a:bodyPr>
          <a:lstStyle>
            <a:lvl1pPr algn="l" defTabSz="914400">
              <a:lnSpc>
                <a:spcPct val="100000"/>
              </a:lnSpc>
              <a:spcBef>
                <a:spcPts val="561"/>
              </a:spcBef>
              <a:buClr>
                <a:srgbClr val="000000"/>
              </a:buClr>
              <a:buFont typeface="Arial"/>
              <a:buChar char="•"/>
              <a:defRPr lang="en-US" sz="2800" b="0" u="none" strike="noStrike">
                <a:solidFill>
                  <a:schemeClr val="dk1"/>
                </a:solidFill>
                <a:effectLst/>
                <a:uFillTx/>
                <a:latin typeface="Calibri"/>
              </a:defRPr>
            </a:lvl1pPr>
            <a:lvl2pPr lvl="1" algn="l" defTabSz="914400">
              <a:lnSpc>
                <a:spcPct val="100000"/>
              </a:lnSpc>
              <a:spcBef>
                <a:spcPts val="479"/>
              </a:spcBef>
              <a:buClr>
                <a:srgbClr val="000000"/>
              </a:buClr>
              <a:buFont typeface="Arial"/>
              <a:buChar char="–"/>
              <a:defRPr lang="en-US" sz="2400" b="0" u="none" strike="noStrike">
                <a:solidFill>
                  <a:schemeClr val="dk1"/>
                </a:solidFill>
                <a:effectLst/>
                <a:uFillTx/>
                <a:latin typeface="Calibri"/>
              </a:defRPr>
            </a:lvl2pPr>
            <a:lvl3pPr lvl="2"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3pPr>
            <a:lvl4pPr lvl="3" algn="l" defTabSz="914400">
              <a:lnSpc>
                <a:spcPct val="100000"/>
              </a:lnSpc>
              <a:spcBef>
                <a:spcPts val="360"/>
              </a:spcBef>
              <a:buClr>
                <a:srgbClr val="000000"/>
              </a:buClr>
              <a:buFont typeface="Arial"/>
              <a:buChar char="–"/>
              <a:defRPr lang="en-US" sz="1800" b="0" u="none" strike="noStrike">
                <a:solidFill>
                  <a:schemeClr val="dk1"/>
                </a:solidFill>
                <a:effectLst/>
                <a:uFillTx/>
                <a:latin typeface="Calibri"/>
              </a:defRPr>
            </a:lvl4pPr>
            <a:lvl5pPr lvl="4" algn="l" defTabSz="914400">
              <a:lnSpc>
                <a:spcPct val="100000"/>
              </a:lnSpc>
              <a:spcBef>
                <a:spcPts val="360"/>
              </a:spcBef>
              <a:buClr>
                <a:srgbClr val="000000"/>
              </a:buClr>
              <a:buFont typeface="Arial"/>
              <a:buChar char="»"/>
              <a:defRPr lang="en-US" sz="1800" b="0" u="none" strike="noStrike">
                <a:solidFill>
                  <a:schemeClr val="dk1"/>
                </a:solidFill>
                <a:effectLst/>
                <a:uFillTx/>
                <a:latin typeface="Calibri"/>
              </a:defRPr>
            </a:lvl5pPr>
          </a:lstStyle>
          <a:p>
            <a:pPr marL="343080" indent="-343080" algn="l"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algn="l"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algn="l"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algn="l"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45" name="PlaceHolder 3"/>
          <p:cNvSpPr>
            <a:spLocks noGrp="1"/>
          </p:cNvSpPr>
          <p:nvPr>
            <p:ph type="body"/>
          </p:nvPr>
        </p:nvSpPr>
        <p:spPr>
          <a:xfrm>
            <a:off x="4648320" y="1600200"/>
            <a:ext cx="4037760" cy="4525200"/>
          </a:xfrm>
          <a:prstGeom prst="rect">
            <a:avLst/>
          </a:prstGeom>
          <a:noFill/>
          <a:ln w="0">
            <a:noFill/>
          </a:ln>
        </p:spPr>
        <p:txBody>
          <a:bodyPr lIns="91440" tIns="45720" rIns="91440" bIns="45720" anchor="t">
            <a:noAutofit/>
          </a:bodyPr>
          <a:lstStyle>
            <a:lvl1pPr algn="l" defTabSz="914400">
              <a:lnSpc>
                <a:spcPct val="100000"/>
              </a:lnSpc>
              <a:spcBef>
                <a:spcPts val="561"/>
              </a:spcBef>
              <a:buClr>
                <a:srgbClr val="000000"/>
              </a:buClr>
              <a:buFont typeface="Arial"/>
              <a:buChar char="•"/>
              <a:defRPr lang="en-US" sz="2800" b="0" u="none" strike="noStrike">
                <a:solidFill>
                  <a:schemeClr val="dk1"/>
                </a:solidFill>
                <a:effectLst/>
                <a:uFillTx/>
                <a:latin typeface="Calibri"/>
              </a:defRPr>
            </a:lvl1pPr>
            <a:lvl2pPr lvl="1" algn="l" defTabSz="914400">
              <a:lnSpc>
                <a:spcPct val="100000"/>
              </a:lnSpc>
              <a:spcBef>
                <a:spcPts val="479"/>
              </a:spcBef>
              <a:buClr>
                <a:srgbClr val="000000"/>
              </a:buClr>
              <a:buFont typeface="Arial"/>
              <a:buChar char="–"/>
              <a:defRPr lang="en-US" sz="2400" b="0" u="none" strike="noStrike">
                <a:solidFill>
                  <a:schemeClr val="dk1"/>
                </a:solidFill>
                <a:effectLst/>
                <a:uFillTx/>
                <a:latin typeface="Calibri"/>
              </a:defRPr>
            </a:lvl2pPr>
            <a:lvl3pPr lvl="2" algn="l" defTabSz="914400">
              <a:lnSpc>
                <a:spcPct val="100000"/>
              </a:lnSpc>
              <a:spcBef>
                <a:spcPts val="400"/>
              </a:spcBef>
              <a:buClr>
                <a:srgbClr val="000000"/>
              </a:buClr>
              <a:buFont typeface="Arial"/>
              <a:buChar char="•"/>
              <a:defRPr lang="en-US" sz="2000" b="0" u="none" strike="noStrike">
                <a:solidFill>
                  <a:schemeClr val="dk1"/>
                </a:solidFill>
                <a:effectLst/>
                <a:uFillTx/>
                <a:latin typeface="Calibri"/>
              </a:defRPr>
            </a:lvl3pPr>
            <a:lvl4pPr lvl="3" algn="l" defTabSz="914400">
              <a:lnSpc>
                <a:spcPct val="100000"/>
              </a:lnSpc>
              <a:spcBef>
                <a:spcPts val="360"/>
              </a:spcBef>
              <a:buClr>
                <a:srgbClr val="000000"/>
              </a:buClr>
              <a:buFont typeface="Arial"/>
              <a:buChar char="–"/>
              <a:defRPr lang="en-US" sz="1800" b="0" u="none" strike="noStrike">
                <a:solidFill>
                  <a:schemeClr val="dk1"/>
                </a:solidFill>
                <a:effectLst/>
                <a:uFillTx/>
                <a:latin typeface="Calibri"/>
              </a:defRPr>
            </a:lvl4pPr>
            <a:lvl5pPr lvl="4" algn="l" defTabSz="914400">
              <a:lnSpc>
                <a:spcPct val="100000"/>
              </a:lnSpc>
              <a:spcBef>
                <a:spcPts val="360"/>
              </a:spcBef>
              <a:buClr>
                <a:srgbClr val="000000"/>
              </a:buClr>
              <a:buFont typeface="Arial"/>
              <a:buChar char="»"/>
              <a:defRPr lang="en-US" sz="1800" b="0" u="none" strike="noStrike">
                <a:solidFill>
                  <a:schemeClr val="dk1"/>
                </a:solidFill>
                <a:effectLst/>
                <a:uFillTx/>
                <a:latin typeface="Calibri"/>
              </a:defRPr>
            </a:lvl5pPr>
          </a:lstStyle>
          <a:p>
            <a:pPr marL="343080" indent="-343080" algn="l" defTabSz="9144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algn="l" defTabSz="9144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algn="l" defTabSz="9144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algn="l"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algn="l" defTabSz="9144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46" name="PlaceHolder 4"/>
          <p:cNvSpPr>
            <a:spLocks noGrp="1"/>
          </p:cNvSpPr>
          <p:nvPr>
            <p:ph type="dt" idx="25"/>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47" name="PlaceHolder 5"/>
          <p:cNvSpPr>
            <a:spLocks noGrp="1"/>
          </p:cNvSpPr>
          <p:nvPr>
            <p:ph type="ftr" idx="26"/>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48" name="PlaceHolder 6"/>
          <p:cNvSpPr>
            <a:spLocks noGrp="1"/>
          </p:cNvSpPr>
          <p:nvPr>
            <p:ph type="sldNum" idx="27"/>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6642ACAD-9855-4AE0-BD14-2FE4928032A9}"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4400" b="0" u="none" strike="noStrike">
                <a:solidFill>
                  <a:schemeClr val="dk1"/>
                </a:solidFill>
                <a:effectLst/>
                <a:uFillTx/>
                <a:latin typeface="Calibri"/>
              </a:defRPr>
            </a:lvl1pPr>
          </a:lstStyle>
          <a:p>
            <a:pPr indent="0" algn="ctr" defTabSz="9144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50" name="PlaceHolder 2"/>
          <p:cNvSpPr>
            <a:spLocks noGrp="1"/>
          </p:cNvSpPr>
          <p:nvPr>
            <p:ph type="body"/>
          </p:nvPr>
        </p:nvSpPr>
        <p:spPr>
          <a:xfrm>
            <a:off x="457200" y="1535040"/>
            <a:ext cx="4039560" cy="639000"/>
          </a:xfrm>
          <a:prstGeom prst="rect">
            <a:avLst/>
          </a:prstGeom>
          <a:noFill/>
          <a:ln w="0">
            <a:noFill/>
          </a:ln>
        </p:spPr>
        <p:txBody>
          <a:bodyPr lIns="91440" tIns="45720" rIns="91440" bIns="45720" anchor="b">
            <a:noAutofit/>
          </a:bodyPr>
          <a:lstStyle>
            <a:lvl1pPr indent="0" algn="l" defTabSz="914400">
              <a:lnSpc>
                <a:spcPct val="100000"/>
              </a:lnSpc>
              <a:spcBef>
                <a:spcPts val="479"/>
              </a:spcBef>
              <a:buNone/>
              <a:tabLst>
                <a:tab pos="0" algn="l"/>
              </a:tabLst>
              <a:defRPr lang="en-US" sz="2400" b="1" u="none" strike="noStrike">
                <a:solidFill>
                  <a:schemeClr val="dk1"/>
                </a:solidFill>
                <a:effectLst/>
                <a:uFillTx/>
                <a:latin typeface="Calibri"/>
              </a:defRPr>
            </a:lvl1pPr>
          </a:lstStyle>
          <a:p>
            <a:pPr indent="0" algn="l" defTabSz="914400">
              <a:lnSpc>
                <a:spcPct val="100000"/>
              </a:lnSpc>
              <a:spcBef>
                <a:spcPts val="479"/>
              </a:spcBef>
              <a:buNone/>
              <a:tabLst>
                <a:tab pos="0" algn="l"/>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51" name="PlaceHolder 3"/>
          <p:cNvSpPr>
            <a:spLocks noGrp="1"/>
          </p:cNvSpPr>
          <p:nvPr>
            <p:ph type="body"/>
          </p:nvPr>
        </p:nvSpPr>
        <p:spPr>
          <a:xfrm>
            <a:off x="457200" y="2174760"/>
            <a:ext cx="4039560" cy="3950640"/>
          </a:xfrm>
          <a:prstGeom prst="rect">
            <a:avLst/>
          </a:prstGeom>
          <a:noFill/>
          <a:ln w="0">
            <a:noFill/>
          </a:ln>
        </p:spPr>
        <p:txBody>
          <a:bodyPr lIns="91440" tIns="45720" rIns="91440" bIns="45720" anchor="t">
            <a:noAutofit/>
          </a:bodyPr>
          <a:lstStyle>
            <a:lvl1pPr algn="l" defTabSz="91440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1pPr>
            <a:lvl2pPr lvl="1" algn="l" defTabSz="914400">
              <a:lnSpc>
                <a:spcPct val="100000"/>
              </a:lnSpc>
              <a:spcBef>
                <a:spcPts val="400"/>
              </a:spcBef>
              <a:buClr>
                <a:srgbClr val="000000"/>
              </a:buClr>
              <a:buFont typeface="Arial"/>
              <a:buChar char="–"/>
              <a:tabLst>
                <a:tab pos="0" algn="l"/>
              </a:tabLst>
              <a:defRPr lang="en-US" sz="2000" b="0" u="none" strike="noStrike">
                <a:solidFill>
                  <a:schemeClr val="dk1"/>
                </a:solidFill>
                <a:effectLst/>
                <a:uFillTx/>
                <a:latin typeface="Calibri"/>
              </a:defRPr>
            </a:lvl2pPr>
            <a:lvl3pPr lvl="2" algn="l" defTabSz="914400">
              <a:lnSpc>
                <a:spcPct val="100000"/>
              </a:lnSpc>
              <a:spcBef>
                <a:spcPts val="360"/>
              </a:spcBef>
              <a:buClr>
                <a:srgbClr val="000000"/>
              </a:buClr>
              <a:buFont typeface="Arial"/>
              <a:buChar char="•"/>
              <a:tabLst>
                <a:tab pos="0" algn="l"/>
              </a:tabLst>
              <a:defRPr lang="en-US" sz="1800" b="0" u="none" strike="noStrike">
                <a:solidFill>
                  <a:schemeClr val="dk1"/>
                </a:solidFill>
                <a:effectLst/>
                <a:uFillTx/>
                <a:latin typeface="Calibri"/>
              </a:defRPr>
            </a:lvl3pPr>
            <a:lvl4pPr lvl="3" algn="l" defTabSz="9144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4pPr>
            <a:lvl5pPr lvl="4" algn="l" defTabSz="9144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5pPr>
          </a:lstStyle>
          <a:p>
            <a:pPr marL="343080" indent="-343080" algn="l" defTabSz="91440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algn="l" defTabSz="914400">
              <a:lnSpc>
                <a:spcPct val="100000"/>
              </a:lnSpc>
              <a:spcBef>
                <a:spcPts val="400"/>
              </a:spcBef>
              <a:buClr>
                <a:srgbClr val="000000"/>
              </a:buClr>
              <a:buFont typeface="Arial"/>
              <a:buChar char="–"/>
              <a:tabLst>
                <a:tab pos="0" algn="l"/>
              </a:tabLst>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algn="l" defTabSz="914400">
              <a:lnSpc>
                <a:spcPct val="100000"/>
              </a:lnSpc>
              <a:spcBef>
                <a:spcPts val="360"/>
              </a:spcBef>
              <a:buClr>
                <a:srgbClr val="000000"/>
              </a:buClr>
              <a:buFont typeface="Arial"/>
              <a:buChar char="•"/>
              <a:tabLst>
                <a:tab pos="0" algn="l"/>
              </a:tabLst>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algn="l" defTabSz="9144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algn="l" defTabSz="9144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52" name="PlaceHolder 4"/>
          <p:cNvSpPr>
            <a:spLocks noGrp="1"/>
          </p:cNvSpPr>
          <p:nvPr>
            <p:ph type="body"/>
          </p:nvPr>
        </p:nvSpPr>
        <p:spPr>
          <a:xfrm>
            <a:off x="4645080" y="1535040"/>
            <a:ext cx="4041000" cy="639000"/>
          </a:xfrm>
          <a:prstGeom prst="rect">
            <a:avLst/>
          </a:prstGeom>
          <a:noFill/>
          <a:ln w="0">
            <a:noFill/>
          </a:ln>
        </p:spPr>
        <p:txBody>
          <a:bodyPr lIns="91440" tIns="45720" rIns="91440" bIns="45720" anchor="b">
            <a:noAutofit/>
          </a:bodyPr>
          <a:lstStyle>
            <a:lvl1pPr indent="0" algn="l" defTabSz="914400">
              <a:lnSpc>
                <a:spcPct val="100000"/>
              </a:lnSpc>
              <a:spcBef>
                <a:spcPts val="479"/>
              </a:spcBef>
              <a:buNone/>
              <a:tabLst>
                <a:tab pos="0" algn="l"/>
              </a:tabLst>
              <a:defRPr lang="en-US" sz="2400" b="1" u="none" strike="noStrike">
                <a:solidFill>
                  <a:schemeClr val="dk1"/>
                </a:solidFill>
                <a:effectLst/>
                <a:uFillTx/>
                <a:latin typeface="Calibri"/>
              </a:defRPr>
            </a:lvl1pPr>
          </a:lstStyle>
          <a:p>
            <a:pPr indent="0" algn="l" defTabSz="914400">
              <a:lnSpc>
                <a:spcPct val="100000"/>
              </a:lnSpc>
              <a:spcBef>
                <a:spcPts val="479"/>
              </a:spcBef>
              <a:buNone/>
              <a:tabLst>
                <a:tab pos="0" algn="l"/>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53" name="PlaceHolder 5"/>
          <p:cNvSpPr>
            <a:spLocks noGrp="1"/>
          </p:cNvSpPr>
          <p:nvPr>
            <p:ph type="body"/>
          </p:nvPr>
        </p:nvSpPr>
        <p:spPr>
          <a:xfrm>
            <a:off x="4645080" y="2174760"/>
            <a:ext cx="4041000" cy="3950640"/>
          </a:xfrm>
          <a:prstGeom prst="rect">
            <a:avLst/>
          </a:prstGeom>
          <a:noFill/>
          <a:ln w="0">
            <a:noFill/>
          </a:ln>
        </p:spPr>
        <p:txBody>
          <a:bodyPr lIns="91440" tIns="45720" rIns="91440" bIns="45720" anchor="t">
            <a:noAutofit/>
          </a:bodyPr>
          <a:lstStyle>
            <a:lvl1pPr algn="l" defTabSz="91440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1pPr>
            <a:lvl2pPr lvl="1" algn="l" defTabSz="914400">
              <a:lnSpc>
                <a:spcPct val="100000"/>
              </a:lnSpc>
              <a:spcBef>
                <a:spcPts val="400"/>
              </a:spcBef>
              <a:buClr>
                <a:srgbClr val="000000"/>
              </a:buClr>
              <a:buFont typeface="Arial"/>
              <a:buChar char="–"/>
              <a:tabLst>
                <a:tab pos="0" algn="l"/>
              </a:tabLst>
              <a:defRPr lang="en-US" sz="2000" b="0" u="none" strike="noStrike">
                <a:solidFill>
                  <a:schemeClr val="dk1"/>
                </a:solidFill>
                <a:effectLst/>
                <a:uFillTx/>
                <a:latin typeface="Calibri"/>
              </a:defRPr>
            </a:lvl2pPr>
            <a:lvl3pPr lvl="2" algn="l" defTabSz="914400">
              <a:lnSpc>
                <a:spcPct val="100000"/>
              </a:lnSpc>
              <a:spcBef>
                <a:spcPts val="360"/>
              </a:spcBef>
              <a:buClr>
                <a:srgbClr val="000000"/>
              </a:buClr>
              <a:buFont typeface="Arial"/>
              <a:buChar char="•"/>
              <a:tabLst>
                <a:tab pos="0" algn="l"/>
              </a:tabLst>
              <a:defRPr lang="en-US" sz="1800" b="0" u="none" strike="noStrike">
                <a:solidFill>
                  <a:schemeClr val="dk1"/>
                </a:solidFill>
                <a:effectLst/>
                <a:uFillTx/>
                <a:latin typeface="Calibri"/>
              </a:defRPr>
            </a:lvl3pPr>
            <a:lvl4pPr lvl="3" algn="l" defTabSz="9144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4pPr>
            <a:lvl5pPr lvl="4" algn="l" defTabSz="9144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5pPr>
          </a:lstStyle>
          <a:p>
            <a:pPr marL="343080" indent="-343080" algn="l" defTabSz="91440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algn="l" defTabSz="914400">
              <a:lnSpc>
                <a:spcPct val="100000"/>
              </a:lnSpc>
              <a:spcBef>
                <a:spcPts val="400"/>
              </a:spcBef>
              <a:buClr>
                <a:srgbClr val="000000"/>
              </a:buClr>
              <a:buFont typeface="Arial"/>
              <a:buChar char="–"/>
              <a:tabLst>
                <a:tab pos="0" algn="l"/>
              </a:tabLst>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algn="l" defTabSz="914400">
              <a:lnSpc>
                <a:spcPct val="100000"/>
              </a:lnSpc>
              <a:spcBef>
                <a:spcPts val="360"/>
              </a:spcBef>
              <a:buClr>
                <a:srgbClr val="000000"/>
              </a:buClr>
              <a:buFont typeface="Arial"/>
              <a:buChar char="•"/>
              <a:tabLst>
                <a:tab pos="0" algn="l"/>
              </a:tabLst>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algn="l" defTabSz="9144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algn="l" defTabSz="9144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54" name="PlaceHolder 6"/>
          <p:cNvSpPr>
            <a:spLocks noGrp="1"/>
          </p:cNvSpPr>
          <p:nvPr>
            <p:ph type="dt" idx="28"/>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55" name="PlaceHolder 7"/>
          <p:cNvSpPr>
            <a:spLocks noGrp="1"/>
          </p:cNvSpPr>
          <p:nvPr>
            <p:ph type="ftr" idx="29"/>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56" name="PlaceHolder 8"/>
          <p:cNvSpPr>
            <a:spLocks noGrp="1"/>
          </p:cNvSpPr>
          <p:nvPr>
            <p:ph type="sldNum" idx="30"/>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35013426-E19C-44F8-B5DE-D2E7A69D33B7}"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rgbClr val="FFFFFF"/>
        </a:solidFill>
      </p:bgPr>
    </p:bg>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en-US" sz="4400" b="0" u="none" strike="noStrike">
                <a:solidFill>
                  <a:schemeClr val="dk1"/>
                </a:solidFill>
                <a:effectLst/>
                <a:uFillTx/>
                <a:latin typeface="Calibri"/>
              </a:defRPr>
            </a:lvl1pPr>
          </a:lstStyle>
          <a:p>
            <a:pPr indent="0" algn="ctr" defTabSz="9144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58" name="PlaceHolder 2"/>
          <p:cNvSpPr>
            <a:spLocks noGrp="1"/>
          </p:cNvSpPr>
          <p:nvPr>
            <p:ph type="dt" idx="31"/>
          </p:nvPr>
        </p:nvSpPr>
        <p:spPr>
          <a:xfrm>
            <a:off x="457200" y="6356520"/>
            <a:ext cx="2133000" cy="364320"/>
          </a:xfrm>
          <a:prstGeom prst="rect">
            <a:avLst/>
          </a:prstGeom>
          <a:noFill/>
          <a:ln w="0">
            <a:noFill/>
          </a:ln>
        </p:spPr>
        <p:txBody>
          <a:bodyPr lIns="91440" tIns="45720" rIns="91440" bIns="45720" anchor="ctr">
            <a:noAutofit/>
          </a:bodyPr>
          <a:lstStyle>
            <a:lvl1pPr indent="0" algn="l"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914400">
              <a:lnSpc>
                <a:spcPct val="100000"/>
              </a:lnSpc>
              <a:buNone/>
              <a:tabLst>
                <a:tab pos="0" algn="l"/>
              </a:tabLst>
            </a:pPr>
            <a:r>
              <a:rPr lang="en-US" sz="1200" b="0" u="none" strike="noStrike">
                <a:solidFill>
                  <a:schemeClr val="dk1">
                    <a:tint val="75000"/>
                  </a:schemeClr>
                </a:solidFill>
                <a:effectLst/>
                <a:uFillTx/>
                <a:latin typeface="Calibri"/>
              </a:rPr>
              <a:t>&lt;date/time&gt;</a:t>
            </a:r>
            <a:endParaRPr lang="nl-NL" sz="1200" b="0" u="none" strike="noStrike">
              <a:solidFill>
                <a:srgbClr val="000000"/>
              </a:solidFill>
              <a:effectLst/>
              <a:uFillTx/>
              <a:latin typeface="Times New Roman"/>
            </a:endParaRPr>
          </a:p>
        </p:txBody>
      </p:sp>
      <p:sp>
        <p:nvSpPr>
          <p:cNvPr id="59" name="PlaceHolder 3"/>
          <p:cNvSpPr>
            <a:spLocks noGrp="1"/>
          </p:cNvSpPr>
          <p:nvPr>
            <p:ph type="ftr" idx="32"/>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Times New Roman"/>
              </a:defRPr>
            </a:lvl1pPr>
          </a:lstStyle>
          <a:p>
            <a:pPr indent="0" algn="ctr">
              <a:lnSpc>
                <a:spcPct val="100000"/>
              </a:lnSpc>
              <a:buNone/>
              <a:tabLst>
                <a:tab pos="0" algn="l"/>
              </a:tabLst>
            </a:pPr>
            <a:r>
              <a:rPr lang="nl-NL" sz="1400" b="0" u="none" strike="noStrike">
                <a:solidFill>
                  <a:srgbClr val="000000"/>
                </a:solidFill>
                <a:effectLst/>
                <a:uFillTx/>
                <a:latin typeface="Times New Roman"/>
              </a:rPr>
              <a:t>&lt;footer&gt;</a:t>
            </a:r>
            <a:endParaRPr lang="nl-NL" sz="1400" b="0" u="none" strike="noStrike">
              <a:solidFill>
                <a:srgbClr val="000000"/>
              </a:solidFill>
              <a:effectLst/>
              <a:uFillTx/>
              <a:latin typeface="Times New Roman"/>
            </a:endParaRPr>
          </a:p>
        </p:txBody>
      </p:sp>
      <p:sp>
        <p:nvSpPr>
          <p:cNvPr id="60" name="PlaceHolder 4"/>
          <p:cNvSpPr>
            <a:spLocks noGrp="1"/>
          </p:cNvSpPr>
          <p:nvPr>
            <p:ph type="sldNum" idx="33"/>
          </p:nvPr>
        </p:nvSpPr>
        <p:spPr>
          <a:xfrm>
            <a:off x="6553080" y="6356520"/>
            <a:ext cx="213300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90076750-BCFE-4EE8-803C-50DB27ACB891}" type="slidenum">
              <a:rPr lang="en-US" sz="1200" b="0" u="none" strike="noStrike">
                <a:solidFill>
                  <a:schemeClr val="dk1">
                    <a:tint val="75000"/>
                  </a:schemeClr>
                </a:solidFill>
                <a:effectLst/>
                <a:uFillTx/>
                <a:latin typeface="Calibri"/>
              </a:rPr>
              <a:t>&lt;number&gt;</a:t>
            </a:fld>
            <a:endParaRPr lang="nl-NL" sz="12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7" name="Afbeelding 2" descr="Afbeelding met kleding, persoon, buitenshuis, gebouw&#10;&#10;Automatisch gegenereerde beschrijving"/>
          <p:cNvPicPr/>
          <p:nvPr/>
        </p:nvPicPr>
        <p:blipFill>
          <a:blip r:embed="rId1"/>
          <a:stretch/>
        </p:blipFill>
        <p:spPr>
          <a:xfrm>
            <a:off x="0" y="0"/>
            <a:ext cx="18287280" cy="1028628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8" name="Afbeelding 14" descr="Afbeelding met tekst, buitenshuis, boom, hemel&#10;&#10;Automatisch gegenereerde beschrijving"/>
          <p:cNvPicPr/>
          <p:nvPr/>
        </p:nvPicPr>
        <p:blipFill>
          <a:blip r:embed="rId1"/>
          <a:stretch/>
        </p:blipFill>
        <p:spPr>
          <a:xfrm>
            <a:off x="0" y="-1772280"/>
            <a:ext cx="18441720" cy="13831200"/>
          </a:xfrm>
          <a:prstGeom prst="rect">
            <a:avLst/>
          </a:prstGeom>
          <a:noFill/>
          <a:ln w="0">
            <a:noFill/>
          </a:ln>
        </p:spPr>
      </p:pic>
      <p:sp>
        <p:nvSpPr>
          <p:cNvPr id="69" name="Tekstvak 10"/>
          <p:cNvSpPr/>
          <p:nvPr/>
        </p:nvSpPr>
        <p:spPr>
          <a:xfrm>
            <a:off x="1956960" y="3456360"/>
            <a:ext cx="183960" cy="645480"/>
          </a:xfrm>
          <a:prstGeom prst="rect">
            <a:avLst/>
          </a:prstGeom>
          <a:noFill/>
          <a:ln w="0">
            <a:noFill/>
          </a:ln>
        </p:spPr>
        <p:style>
          <a:lnRef idx="0"/>
          <a:fillRef idx="0"/>
          <a:effectRef idx="0"/>
          <a:fontRef idx="minor"/>
        </p:style>
        <p:txBody>
          <a:bodyPr wrap="none" lIns="90000" tIns="45000" rIns="90000" bIns="45000" anchor="t">
            <a:spAutoFit/>
          </a:bodyPr>
          <a:p>
            <a:endParaRPr lang="nl-NL" sz="3600" b="0" u="none" strike="noStrike">
              <a:solidFill>
                <a:schemeClr val="dk1"/>
              </a:solidFill>
              <a:effectLst/>
              <a:uFillTx/>
              <a:latin typeface="Calibri"/>
            </a:endParaRPr>
          </a:p>
        </p:txBody>
      </p:sp>
      <p:sp>
        <p:nvSpPr>
          <p:cNvPr id="70" name="TextBox 5"/>
          <p:cNvSpPr/>
          <p:nvPr/>
        </p:nvSpPr>
        <p:spPr>
          <a:xfrm>
            <a:off x="29520" y="2705040"/>
            <a:ext cx="9596880" cy="428364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tabLst>
                <a:tab pos="0" algn="l"/>
              </a:tabLst>
            </a:pPr>
            <a:r>
              <a:rPr lang="en-US" sz="9600" b="1" u="none" strike="noStrike">
                <a:solidFill>
                  <a:schemeClr val="lt1"/>
                </a:solidFill>
                <a:effectLst/>
                <a:uFillTx/>
                <a:latin typeface="Calibri"/>
              </a:rPr>
              <a:t>Het lijkt</a:t>
            </a:r>
            <a:endParaRPr lang="nl-NL" sz="9600" b="0" u="none" strike="noStrike">
              <a:solidFill>
                <a:srgbClr val="000000"/>
              </a:solidFill>
              <a:effectLst/>
              <a:uFillTx/>
              <a:latin typeface="Arial"/>
            </a:endParaRPr>
          </a:p>
          <a:p>
            <a:pPr algn="ctr" defTabSz="914400">
              <a:lnSpc>
                <a:spcPts val="6542"/>
              </a:lnSpc>
              <a:tabLst>
                <a:tab pos="0" algn="l"/>
              </a:tabLst>
            </a:pPr>
            <a:r>
              <a:rPr lang="en-US" sz="9600" b="1" u="none" strike="noStrike">
                <a:solidFill>
                  <a:schemeClr val="lt1"/>
                </a:solidFill>
                <a:effectLst/>
                <a:uFillTx/>
                <a:latin typeface="Calibri"/>
              </a:rPr>
              <a:t> </a:t>
            </a:r>
            <a:endParaRPr lang="nl-NL" sz="9600" b="0" u="none" strike="noStrike">
              <a:solidFill>
                <a:srgbClr val="000000"/>
              </a:solidFill>
              <a:effectLst/>
              <a:uFillTx/>
              <a:latin typeface="Arial"/>
            </a:endParaRPr>
          </a:p>
          <a:p>
            <a:pPr algn="ctr" defTabSz="914400">
              <a:lnSpc>
                <a:spcPts val="6542"/>
              </a:lnSpc>
              <a:tabLst>
                <a:tab pos="0" algn="l"/>
              </a:tabLst>
            </a:pPr>
            <a:r>
              <a:rPr lang="en-US" sz="9600" b="1" u="none" strike="noStrike">
                <a:solidFill>
                  <a:schemeClr val="lt1"/>
                </a:solidFill>
                <a:effectLst/>
                <a:uFillTx/>
                <a:latin typeface="Calibri"/>
              </a:rPr>
              <a:t>wel een </a:t>
            </a:r>
            <a:endParaRPr lang="nl-NL" sz="9600" b="0" u="none" strike="noStrike">
              <a:solidFill>
                <a:srgbClr val="000000"/>
              </a:solidFill>
              <a:effectLst/>
              <a:uFillTx/>
              <a:latin typeface="Arial"/>
            </a:endParaRPr>
          </a:p>
          <a:p>
            <a:pPr algn="ctr" defTabSz="914400">
              <a:lnSpc>
                <a:spcPts val="6542"/>
              </a:lnSpc>
              <a:tabLst>
                <a:tab pos="0" algn="l"/>
              </a:tabLst>
            </a:pPr>
            <a:endParaRPr lang="nl-NL" sz="9600" b="0" u="none" strike="noStrike">
              <a:solidFill>
                <a:srgbClr val="000000"/>
              </a:solidFill>
              <a:effectLst/>
              <a:uFillTx/>
              <a:latin typeface="Arial"/>
            </a:endParaRPr>
          </a:p>
          <a:p>
            <a:pPr algn="ctr" defTabSz="914400">
              <a:lnSpc>
                <a:spcPts val="6542"/>
              </a:lnSpc>
              <a:tabLst>
                <a:tab pos="0" algn="l"/>
              </a:tabLst>
            </a:pPr>
            <a:r>
              <a:rPr lang="en-US" sz="9600" b="1" u="none" strike="noStrike">
                <a:solidFill>
                  <a:schemeClr val="lt1"/>
                </a:solidFill>
                <a:effectLst/>
                <a:uFillTx/>
                <a:latin typeface="Calibri"/>
              </a:rPr>
              <a:t>Sprookje?</a:t>
            </a:r>
            <a:endParaRPr lang="nl-NL" sz="9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1" name="Group 2"/>
          <p:cNvGrpSpPr/>
          <p:nvPr/>
        </p:nvGrpSpPr>
        <p:grpSpPr>
          <a:xfrm>
            <a:off x="-394920" y="1181160"/>
            <a:ext cx="18836640" cy="460080"/>
            <a:chOff x="-394920" y="1181160"/>
            <a:chExt cx="18836640" cy="460080"/>
          </a:xfrm>
        </p:grpSpPr>
        <p:sp>
          <p:nvSpPr>
            <p:cNvPr id="72" name="Freeform 3"/>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sp>
        <p:nvSpPr>
          <p:cNvPr id="73" name="Tekstvak 9"/>
          <p:cNvSpPr/>
          <p:nvPr/>
        </p:nvSpPr>
        <p:spPr>
          <a:xfrm>
            <a:off x="1523880" y="4167000"/>
            <a:ext cx="15849000" cy="5943960"/>
          </a:xfrm>
          <a:prstGeom prst="rect">
            <a:avLst/>
          </a:prstGeom>
          <a:noFill/>
          <a:ln w="0">
            <a:noFill/>
          </a:ln>
        </p:spPr>
        <p:style>
          <a:lnRef idx="0"/>
          <a:fillRef idx="0"/>
          <a:effectRef idx="0"/>
          <a:fontRef idx="minor"/>
        </p:style>
        <p:txBody>
          <a:bodyPr lIns="90000" tIns="45000" rIns="90000" bIns="45000" anchor="t">
            <a:spAutoFit/>
          </a:bodyPr>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Wij willen een eerlijker en gezonder voedselsysteem dat uitgaat van Agro-ecologie i.p.v. de huidige agro-industrie.</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We zijn klaar als ons eten een eerlijke prijs heeft én als iedereen die prijs kan betalen. </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We laten zien hoe boeren en burgers samen kunnen starten. We laten ook zien dat het op termijn, als we echt het verschil willen maken, structurele steun en een lange termijn visie van de overheid belangrijk is.</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 </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We werken daarom aan coöperatieve, agro-ecologische én publieke winkels in Noord-Oost Nederland.</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p:txBody>
      </p:sp>
      <p:sp>
        <p:nvSpPr>
          <p:cNvPr id="74" name="Tekstvak 10"/>
          <p:cNvSpPr/>
          <p:nvPr/>
        </p:nvSpPr>
        <p:spPr>
          <a:xfrm>
            <a:off x="1956960" y="3456360"/>
            <a:ext cx="183960" cy="368640"/>
          </a:xfrm>
          <a:prstGeom prst="rect">
            <a:avLst/>
          </a:prstGeom>
          <a:noFill/>
          <a:ln w="0">
            <a:noFill/>
          </a:ln>
        </p:spPr>
        <p:style>
          <a:lnRef idx="0"/>
          <a:fillRef idx="0"/>
          <a:effectRef idx="0"/>
          <a:fontRef idx="minor"/>
        </p:style>
        <p:txBody>
          <a:bodyPr wrap="none" lIns="90000" tIns="45000" rIns="90000" bIns="45000" anchor="t">
            <a:spAutoFit/>
          </a:bodyPr>
          <a:p>
            <a:endParaRPr lang="nl-NL" sz="1800" b="0" u="none" strike="noStrike">
              <a:solidFill>
                <a:schemeClr val="dk1"/>
              </a:solidFill>
              <a:effectLst/>
              <a:uFillTx/>
              <a:latin typeface="Calibri"/>
            </a:endParaRPr>
          </a:p>
        </p:txBody>
      </p:sp>
      <p:pic>
        <p:nvPicPr>
          <p:cNvPr id="75" name="Afbeelding 8" descr="Afbeelding met tekst, ontwerp, illustratie&#10;&#10;Automatisch gegenereerde beschrijving"/>
          <p:cNvPicPr/>
          <p:nvPr/>
        </p:nvPicPr>
        <p:blipFill>
          <a:blip r:embed="rId1"/>
          <a:stretch/>
        </p:blipFill>
        <p:spPr>
          <a:xfrm>
            <a:off x="1219320" y="522360"/>
            <a:ext cx="3335040" cy="2486880"/>
          </a:xfrm>
          <a:prstGeom prst="rect">
            <a:avLst/>
          </a:prstGeom>
          <a:noFill/>
          <a:ln w="0">
            <a:noFill/>
          </a:ln>
        </p:spPr>
      </p:pic>
      <p:sp>
        <p:nvSpPr>
          <p:cNvPr id="76" name="TextBox 5"/>
          <p:cNvSpPr/>
          <p:nvPr/>
        </p:nvSpPr>
        <p:spPr>
          <a:xfrm>
            <a:off x="4153680" y="2445840"/>
            <a:ext cx="9738000" cy="161604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tabLst>
                <a:tab pos="0" algn="l"/>
              </a:tabLst>
            </a:pPr>
            <a:r>
              <a:rPr lang="en-US" sz="4670" b="1" u="none" strike="noStrike">
                <a:solidFill>
                  <a:srgbClr val="000000"/>
                </a:solidFill>
                <a:effectLst/>
                <a:uFillTx/>
                <a:latin typeface="Calibri"/>
              </a:rPr>
              <a:t>Wij geloven niet in sprookjes, </a:t>
            </a:r>
            <a:endParaRPr lang="nl-NL" sz="4670" b="0" u="none" strike="noStrike">
              <a:solidFill>
                <a:srgbClr val="000000"/>
              </a:solidFill>
              <a:effectLst/>
              <a:uFillTx/>
              <a:latin typeface="Arial"/>
            </a:endParaRPr>
          </a:p>
          <a:p>
            <a:pPr algn="ctr" defTabSz="914400">
              <a:lnSpc>
                <a:spcPts val="6542"/>
              </a:lnSpc>
              <a:tabLst>
                <a:tab pos="0" algn="l"/>
              </a:tabLst>
            </a:pPr>
            <a:r>
              <a:rPr lang="en-US" sz="4670" b="1" u="none" strike="noStrike">
                <a:solidFill>
                  <a:srgbClr val="000000"/>
                </a:solidFill>
                <a:effectLst/>
                <a:uFillTx/>
                <a:latin typeface="Calibri"/>
              </a:rPr>
              <a:t>wij maken ze waar!</a:t>
            </a:r>
            <a:endParaRPr lang="nl-NL" sz="467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73">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Group 3"/>
          <p:cNvGrpSpPr/>
          <p:nvPr/>
        </p:nvGrpSpPr>
        <p:grpSpPr>
          <a:xfrm>
            <a:off x="-394920" y="1181160"/>
            <a:ext cx="18836640" cy="460080"/>
            <a:chOff x="-394920" y="1181160"/>
            <a:chExt cx="18836640" cy="460080"/>
          </a:xfrm>
        </p:grpSpPr>
        <p:sp>
          <p:nvSpPr>
            <p:cNvPr id="78" name="Freeform 2"/>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sp>
        <p:nvSpPr>
          <p:cNvPr id="79" name="Tekstvak 3"/>
          <p:cNvSpPr/>
          <p:nvPr/>
        </p:nvSpPr>
        <p:spPr>
          <a:xfrm>
            <a:off x="1956960" y="3456360"/>
            <a:ext cx="183960" cy="368640"/>
          </a:xfrm>
          <a:prstGeom prst="rect">
            <a:avLst/>
          </a:prstGeom>
          <a:noFill/>
          <a:ln w="0">
            <a:noFill/>
          </a:ln>
        </p:spPr>
        <p:style>
          <a:lnRef idx="0"/>
          <a:fillRef idx="0"/>
          <a:effectRef idx="0"/>
          <a:fontRef idx="minor"/>
        </p:style>
        <p:txBody>
          <a:bodyPr wrap="none" lIns="90000" tIns="45000" rIns="90000" bIns="45000" anchor="t">
            <a:spAutoFit/>
          </a:bodyPr>
          <a:p>
            <a:endParaRPr lang="nl-NL" sz="1800" b="0" u="none" strike="noStrike">
              <a:solidFill>
                <a:schemeClr val="dk1"/>
              </a:solidFill>
              <a:effectLst/>
              <a:uFillTx/>
              <a:latin typeface="Calibri"/>
            </a:endParaRPr>
          </a:p>
        </p:txBody>
      </p:sp>
      <p:pic>
        <p:nvPicPr>
          <p:cNvPr id="80" name="Afbeelding 4" descr="Afbeelding met tekst, ontwerp, illustratie&#10;&#10;Automatisch gegenereerde beschrijving"/>
          <p:cNvPicPr/>
          <p:nvPr/>
        </p:nvPicPr>
        <p:blipFill>
          <a:blip r:embed="rId1"/>
          <a:stretch/>
        </p:blipFill>
        <p:spPr>
          <a:xfrm>
            <a:off x="1219320" y="522360"/>
            <a:ext cx="3335040" cy="2486880"/>
          </a:xfrm>
          <a:prstGeom prst="rect">
            <a:avLst/>
          </a:prstGeom>
          <a:noFill/>
          <a:ln w="0">
            <a:noFill/>
          </a:ln>
        </p:spPr>
      </p:pic>
      <p:sp>
        <p:nvSpPr>
          <p:cNvPr id="81" name="TextBox 2"/>
          <p:cNvSpPr/>
          <p:nvPr/>
        </p:nvSpPr>
        <p:spPr>
          <a:xfrm>
            <a:off x="3137760" y="3392280"/>
            <a:ext cx="11771280" cy="166140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pPr>
            <a:r>
              <a:rPr lang="nl-NL" sz="4800" b="1" u="none" strike="noStrike">
                <a:solidFill>
                  <a:schemeClr val="dk1"/>
                </a:solidFill>
                <a:effectLst/>
                <a:uFillTx/>
                <a:latin typeface="Calibri"/>
              </a:rPr>
              <a:t>Drie vragen om te komen tot een eerlijk en gezond systeem zijn belangrijk:</a:t>
            </a:r>
            <a:endParaRPr lang="nl-NL" sz="4800" b="0" u="none" strike="noStrike">
              <a:solidFill>
                <a:srgbClr val="000000"/>
              </a:solidFill>
              <a:effectLst/>
              <a:uFillTx/>
              <a:latin typeface="Arial"/>
            </a:endParaRPr>
          </a:p>
        </p:txBody>
      </p:sp>
      <p:sp>
        <p:nvSpPr>
          <p:cNvPr id="82" name="Tekstvak 5"/>
          <p:cNvSpPr/>
          <p:nvPr/>
        </p:nvSpPr>
        <p:spPr>
          <a:xfrm>
            <a:off x="1943640" y="5580000"/>
            <a:ext cx="15849000" cy="2040840"/>
          </a:xfrm>
          <a:prstGeom prst="rect">
            <a:avLst/>
          </a:prstGeom>
          <a:noFill/>
          <a:ln w="0">
            <a:noFill/>
          </a:ln>
        </p:spPr>
        <p:style>
          <a:lnRef idx="0"/>
          <a:fillRef idx="0"/>
          <a:effectRef idx="0"/>
          <a:fontRef idx="minor"/>
        </p:style>
        <p:txBody>
          <a:bodyPr lIns="90000" tIns="45000" rIns="90000" bIns="45000" anchor="t">
            <a:spAutoFit/>
          </a:bodyPr>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Wie bepaalt wat we eten en wat dat eten kost?</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Wie doet het echte werk? </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rgbClr val="000000"/>
                </a:solidFill>
                <a:effectLst/>
                <a:uFillTx/>
                <a:latin typeface="Calibri"/>
              </a:rPr>
              <a:t>En verdient er aan?  </a:t>
            </a:r>
            <a:r>
              <a:rPr lang="nl-NL" sz="3200" b="0" u="none" strike="noStrike">
                <a:solidFill>
                  <a:schemeClr val="dk1"/>
                </a:solidFill>
                <a:effectLst/>
                <a:uFillTx/>
                <a:latin typeface="Calibri"/>
              </a:rPr>
              <a:t> </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1" dur="indefinite" restart="never" nodeType="tmRoot">
          <p:childTnLst>
            <p:seq>
              <p:cTn id="12" dur="indefinite" nodeType="mainSeq">
                <p:childTnLst>
                  <p:par>
                    <p:cTn id="13" fill="hold">
                      <p:stCondLst>
                        <p:cond delay="indefinite"/>
                      </p:stCondLst>
                      <p:childTnLst>
                        <p:par>
                          <p:cTn id="14" fill="hold">
                            <p:stCondLst>
                              <p:cond delay="0"/>
                            </p:stCondLst>
                            <p:childTnLst>
                              <p:par>
                                <p:cTn id="15" presetID="1" presetClass="entr" fill="hold" nodeType="clickEffect">
                                  <p:stCondLst>
                                    <p:cond delay="0"/>
                                  </p:stCondLst>
                                  <p:childTnLst>
                                    <p:set>
                                      <p:cBhvr>
                                        <p:cTn id="16" dur="1" fill="hold">
                                          <p:stCondLst>
                                            <p:cond delay="0"/>
                                          </p:stCondLst>
                                        </p:cTn>
                                        <p:tgtEl>
                                          <p:spTgt spid="82">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83" name="Group 1"/>
          <p:cNvGrpSpPr/>
          <p:nvPr/>
        </p:nvGrpSpPr>
        <p:grpSpPr>
          <a:xfrm>
            <a:off x="-394920" y="1181160"/>
            <a:ext cx="18836640" cy="460080"/>
            <a:chOff x="-394920" y="1181160"/>
            <a:chExt cx="18836640" cy="460080"/>
          </a:xfrm>
        </p:grpSpPr>
        <p:sp>
          <p:nvSpPr>
            <p:cNvPr id="84" name="Freeform 1"/>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sp>
        <p:nvSpPr>
          <p:cNvPr id="85" name="Tekstvak 1"/>
          <p:cNvSpPr/>
          <p:nvPr/>
        </p:nvSpPr>
        <p:spPr>
          <a:xfrm>
            <a:off x="1956960" y="3456360"/>
            <a:ext cx="183960" cy="368640"/>
          </a:xfrm>
          <a:prstGeom prst="rect">
            <a:avLst/>
          </a:prstGeom>
          <a:noFill/>
          <a:ln w="0">
            <a:noFill/>
          </a:ln>
        </p:spPr>
        <p:style>
          <a:lnRef idx="0"/>
          <a:fillRef idx="0"/>
          <a:effectRef idx="0"/>
          <a:fontRef idx="minor"/>
        </p:style>
        <p:txBody>
          <a:bodyPr wrap="none" lIns="90000" tIns="45000" rIns="90000" bIns="45000" anchor="t">
            <a:spAutoFit/>
          </a:bodyPr>
          <a:p>
            <a:endParaRPr lang="nl-NL" sz="1800" b="0" u="none" strike="noStrike">
              <a:solidFill>
                <a:schemeClr val="dk1"/>
              </a:solidFill>
              <a:effectLst/>
              <a:uFillTx/>
              <a:latin typeface="Calibri"/>
            </a:endParaRPr>
          </a:p>
        </p:txBody>
      </p:sp>
      <p:pic>
        <p:nvPicPr>
          <p:cNvPr id="86" name="Afbeelding 3" descr="Afbeelding met tekst, ontwerp, illustratie&#10;&#10;Automatisch gegenereerde beschrijving"/>
          <p:cNvPicPr/>
          <p:nvPr/>
        </p:nvPicPr>
        <p:blipFill>
          <a:blip r:embed="rId1"/>
          <a:stretch/>
        </p:blipFill>
        <p:spPr>
          <a:xfrm>
            <a:off x="1219320" y="522360"/>
            <a:ext cx="3335040" cy="2486880"/>
          </a:xfrm>
          <a:prstGeom prst="rect">
            <a:avLst/>
          </a:prstGeom>
          <a:noFill/>
          <a:ln w="0">
            <a:noFill/>
          </a:ln>
        </p:spPr>
      </p:pic>
      <p:sp>
        <p:nvSpPr>
          <p:cNvPr id="87" name="TextBox 1"/>
          <p:cNvSpPr/>
          <p:nvPr/>
        </p:nvSpPr>
        <p:spPr>
          <a:xfrm>
            <a:off x="1935720" y="3349080"/>
            <a:ext cx="14939640" cy="166176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pPr>
            <a:r>
              <a:rPr lang="nl-NL" sz="4800" b="1" u="none" strike="noStrike">
                <a:solidFill>
                  <a:schemeClr val="dk1"/>
                </a:solidFill>
                <a:effectLst/>
                <a:uFillTx/>
                <a:latin typeface="Calibri"/>
              </a:rPr>
              <a:t>Bij het beantwoorden van de vragen ontdekken we dat het huidige economische model niet meer volstaat.</a:t>
            </a:r>
            <a:endParaRPr lang="nl-NL" sz="4800" b="0" u="none" strike="noStrike">
              <a:solidFill>
                <a:srgbClr val="000000"/>
              </a:solidFill>
              <a:effectLst/>
              <a:uFillTx/>
              <a:latin typeface="Arial"/>
            </a:endParaRPr>
          </a:p>
        </p:txBody>
      </p:sp>
      <p:sp>
        <p:nvSpPr>
          <p:cNvPr id="88" name="Tekstvak 2"/>
          <p:cNvSpPr/>
          <p:nvPr/>
        </p:nvSpPr>
        <p:spPr>
          <a:xfrm>
            <a:off x="1943640" y="5580000"/>
            <a:ext cx="15849000" cy="3992040"/>
          </a:xfrm>
          <a:prstGeom prst="rect">
            <a:avLst/>
          </a:prstGeom>
          <a:noFill/>
          <a:ln w="0">
            <a:noFill/>
          </a:ln>
        </p:spPr>
        <p:style>
          <a:lnRef idx="0"/>
          <a:fillRef idx="0"/>
          <a:effectRef idx="0"/>
          <a:fontRef idx="minor"/>
        </p:style>
        <p:txBody>
          <a:bodyPr lIns="90000" tIns="45000" rIns="90000" bIns="45000" anchor="t">
            <a:spAutoFit/>
          </a:bodyPr>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Winstmaximalisatie voor de enkeling (lees multinational) is niet langer houdbaar omdat ze door winst voorop te zetten zowel gezondheid als ecologische grenzen in gevaar brengen.</a:t>
            </a:r>
            <a:br>
              <a:rPr sz="3200"/>
            </a:br>
            <a:r>
              <a:rPr lang="nl-NL" sz="3200" b="0" u="none" strike="noStrike">
                <a:solidFill>
                  <a:schemeClr val="dk1"/>
                </a:solidFill>
                <a:effectLst/>
                <a:uFillTx/>
                <a:latin typeface="Calibri"/>
              </a:rPr>
              <a:t> </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Het is dus tijd voor een nieuwe kijk op de economie waarbij maatschappelijke winst bovenaan staat.</a:t>
            </a:r>
            <a:br>
              <a:rPr sz="3200"/>
            </a:br>
            <a:r>
              <a:rPr lang="nl-NL" sz="3200" b="0" u="none" strike="noStrike">
                <a:solidFill>
                  <a:schemeClr val="dk1"/>
                </a:solidFill>
                <a:effectLst/>
                <a:uFillTx/>
                <a:latin typeface="Calibri"/>
              </a:rPr>
              <a:t> </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Binnen een zogenaamde sociale onderneming werk je hieraan, zo’n bedrijf is ‘van zich zelf’ of Steward-owned. (helaas nog geen officiële rechtsvorm.)</a:t>
            </a:r>
            <a:endParaRPr lang="nl-NL"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alpha val="12000"/>
          </a:schemeClr>
        </a:solidFill>
      </p:bgPr>
    </p:bg>
    <p:spTree>
      <p:nvGrpSpPr>
        <p:cNvPr id="1" name=""/>
        <p:cNvGrpSpPr/>
        <p:nvPr/>
      </p:nvGrpSpPr>
      <p:grpSpPr>
        <a:xfrm>
          <a:off x="0" y="0"/>
          <a:ext cx="0" cy="0"/>
          <a:chOff x="0" y="0"/>
          <a:chExt cx="0" cy="0"/>
        </a:xfrm>
      </p:grpSpPr>
      <p:grpSp>
        <p:nvGrpSpPr>
          <p:cNvPr id="89" name="Group 2"/>
          <p:cNvGrpSpPr/>
          <p:nvPr/>
        </p:nvGrpSpPr>
        <p:grpSpPr>
          <a:xfrm>
            <a:off x="-394920" y="1181160"/>
            <a:ext cx="18836640" cy="460080"/>
            <a:chOff x="-394920" y="1181160"/>
            <a:chExt cx="18836640" cy="460080"/>
          </a:xfrm>
        </p:grpSpPr>
        <p:sp>
          <p:nvSpPr>
            <p:cNvPr id="90" name="Freeform 3"/>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91" name="Afbeelding 5" descr="Afbeelding met tekst, ontwerp, illustratie&#10;&#10;Automatisch gegenereerde beschrijving"/>
          <p:cNvPicPr/>
          <p:nvPr/>
        </p:nvPicPr>
        <p:blipFill>
          <a:blip r:embed="rId1"/>
          <a:stretch/>
        </p:blipFill>
        <p:spPr>
          <a:xfrm>
            <a:off x="1439640" y="444240"/>
            <a:ext cx="3335040" cy="2486880"/>
          </a:xfrm>
          <a:prstGeom prst="rect">
            <a:avLst/>
          </a:prstGeom>
          <a:noFill/>
          <a:ln w="0">
            <a:noFill/>
          </a:ln>
        </p:spPr>
      </p:pic>
      <p:sp>
        <p:nvSpPr>
          <p:cNvPr id="92" name="TextBox 5"/>
          <p:cNvSpPr/>
          <p:nvPr/>
        </p:nvSpPr>
        <p:spPr>
          <a:xfrm>
            <a:off x="2910600" y="2931840"/>
            <a:ext cx="11947680" cy="166140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tabLst>
                <a:tab pos="0" algn="l"/>
              </a:tabLst>
            </a:pPr>
            <a:r>
              <a:rPr lang="en-US" sz="4670" b="1" u="none" strike="noStrike">
                <a:solidFill>
                  <a:srgbClr val="000000"/>
                </a:solidFill>
                <a:effectLst/>
                <a:uFillTx/>
                <a:latin typeface="Calibri"/>
              </a:rPr>
              <a:t>Wat is een Sociale onderneming? En waarom kiezen wij die ingewikkelde vorm?</a:t>
            </a:r>
            <a:endParaRPr lang="nl-NL" sz="4670" b="0" u="none" strike="noStrike">
              <a:solidFill>
                <a:srgbClr val="000000"/>
              </a:solidFill>
              <a:effectLst/>
              <a:uFillTx/>
              <a:latin typeface="Arial"/>
            </a:endParaRPr>
          </a:p>
        </p:txBody>
      </p:sp>
      <p:sp>
        <p:nvSpPr>
          <p:cNvPr id="93" name="Tekstvak 10"/>
          <p:cNvSpPr/>
          <p:nvPr/>
        </p:nvSpPr>
        <p:spPr>
          <a:xfrm>
            <a:off x="1800000" y="5220000"/>
            <a:ext cx="14248800" cy="3992040"/>
          </a:xfrm>
          <a:prstGeom prst="rect">
            <a:avLst/>
          </a:prstGeom>
          <a:noFill/>
          <a:ln w="0">
            <a:noFill/>
          </a:ln>
        </p:spPr>
        <p:style>
          <a:lnRef idx="0"/>
          <a:fillRef idx="0"/>
          <a:effectRef idx="0"/>
          <a:fontRef idx="minor"/>
        </p:style>
        <p:txBody>
          <a:bodyPr lIns="90000" tIns="45000" rIns="90000" bIns="45000" anchor="t">
            <a:spAutoFit/>
          </a:bodyPr>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Een sociale onderneming of social Enterprice is een bedrijf dat winst maakt om een maatschappelijk doel te behalen. Dat kan dus een coöperatie (UA) zonder winst oogmrk zijn. </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In ons geval is het doel een eerlijke en gezonde voedselketen.</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Wij kiezen ervoor omdat we financiële winst inzetten om maatschappelijke winst te maximaliseren en de mensen die het betaalde werk verzetten eerlijk de vergoeden. Vrijwilligers worden beloond met zinvol werk binnen een team en  voordelen in natura uit de eigen winkel.</a:t>
            </a:r>
            <a:endParaRPr lang="nl-NL"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7" dur="indefinite" restart="never" nodeType="tmRoot">
          <p:childTnLst>
            <p:seq>
              <p:cTn id="18" dur="indefinite" nodeType="mainSeq">
                <p:childTnLst>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9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9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93">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alpha val="12000"/>
          </a:schemeClr>
        </a:solidFill>
      </p:bgPr>
    </p:bg>
    <p:spTree>
      <p:nvGrpSpPr>
        <p:cNvPr id="1" name=""/>
        <p:cNvGrpSpPr/>
        <p:nvPr/>
      </p:nvGrpSpPr>
      <p:grpSpPr>
        <a:xfrm>
          <a:off x="0" y="0"/>
          <a:ext cx="0" cy="0"/>
          <a:chOff x="0" y="0"/>
          <a:chExt cx="0" cy="0"/>
        </a:xfrm>
      </p:grpSpPr>
      <p:grpSp>
        <p:nvGrpSpPr>
          <p:cNvPr id="94" name="Group 2"/>
          <p:cNvGrpSpPr/>
          <p:nvPr/>
        </p:nvGrpSpPr>
        <p:grpSpPr>
          <a:xfrm>
            <a:off x="-394920" y="1181160"/>
            <a:ext cx="18836640" cy="460080"/>
            <a:chOff x="-394920" y="1181160"/>
            <a:chExt cx="18836640" cy="460080"/>
          </a:xfrm>
        </p:grpSpPr>
        <p:sp>
          <p:nvSpPr>
            <p:cNvPr id="95" name="Freeform 3"/>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96" name="Afbeelding 5" descr="Afbeelding met tekst, ontwerp, illustratie&#10;&#10;Automatisch gegenereerde beschrijving"/>
          <p:cNvPicPr/>
          <p:nvPr/>
        </p:nvPicPr>
        <p:blipFill>
          <a:blip r:embed="rId1"/>
          <a:stretch/>
        </p:blipFill>
        <p:spPr>
          <a:xfrm>
            <a:off x="1439640" y="444240"/>
            <a:ext cx="3335040" cy="2486880"/>
          </a:xfrm>
          <a:prstGeom prst="rect">
            <a:avLst/>
          </a:prstGeom>
          <a:noFill/>
          <a:ln w="0">
            <a:noFill/>
          </a:ln>
        </p:spPr>
      </p:pic>
      <p:sp>
        <p:nvSpPr>
          <p:cNvPr id="97" name="TextBox 5"/>
          <p:cNvSpPr/>
          <p:nvPr/>
        </p:nvSpPr>
        <p:spPr>
          <a:xfrm>
            <a:off x="2318040" y="3250440"/>
            <a:ext cx="13098240" cy="161604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tabLst>
                <a:tab pos="0" algn="l"/>
              </a:tabLst>
            </a:pPr>
            <a:r>
              <a:rPr lang="en-US" sz="4670" b="1" u="none" strike="noStrike">
                <a:solidFill>
                  <a:srgbClr val="000000"/>
                </a:solidFill>
                <a:effectLst/>
                <a:uFillTx/>
                <a:latin typeface="Calibri"/>
              </a:rPr>
              <a:t>Wat betekent het als een bedrijf steward-owned is? En waarom is dat dus logisch voor ons?</a:t>
            </a:r>
            <a:endParaRPr lang="nl-NL" sz="4670" b="0" u="none" strike="noStrike">
              <a:solidFill>
                <a:srgbClr val="000000"/>
              </a:solidFill>
              <a:effectLst/>
              <a:uFillTx/>
              <a:latin typeface="Arial"/>
            </a:endParaRPr>
          </a:p>
        </p:txBody>
      </p:sp>
      <p:sp>
        <p:nvSpPr>
          <p:cNvPr id="98" name="Tekstvak 10"/>
          <p:cNvSpPr/>
          <p:nvPr/>
        </p:nvSpPr>
        <p:spPr>
          <a:xfrm>
            <a:off x="1800000" y="5400000"/>
            <a:ext cx="14248800" cy="3992760"/>
          </a:xfrm>
          <a:prstGeom prst="rect">
            <a:avLst/>
          </a:prstGeom>
          <a:noFill/>
          <a:ln w="0">
            <a:noFill/>
          </a:ln>
        </p:spPr>
        <p:style>
          <a:lnRef idx="0"/>
          <a:fillRef idx="0"/>
          <a:effectRef idx="0"/>
          <a:fontRef idx="minor"/>
        </p:style>
        <p:txBody>
          <a:bodyPr lIns="90000" tIns="45000" rIns="90000" bIns="45000" anchor="t">
            <a:spAutoFit/>
          </a:bodyPr>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Zo’n bedrijf is ‘van zichzelf’ en als zodanig niet verhandelbaar op de markt.</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Je kunt dus als ondernemer je bedrijf niet verkopen. Alleen je arbeid wordt vereffend, niet de waardevermeerdering van je productiemiddelen grond, arbeid en kapitaal.</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De op te richten coöperatie krijgt deze vorm, de service stichting die de coöperaties borgt houdt toezicht. </a:t>
            </a: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Winst stroomt dus terug naar de klanten in de vorm van goedkopere boodschappen niet naar een ondernemer (of aandeelhouder). </a:t>
            </a:r>
            <a:endParaRPr lang="nl-NL"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31" dur="indefinite" restart="never" nodeType="tmRoot">
          <p:childTnLst>
            <p:seq>
              <p:cTn id="32" dur="indefinite" nodeType="mainSeq">
                <p:childTnLst>
                  <p:par>
                    <p:cTn id="33" fill="hold">
                      <p:stCondLst>
                        <p:cond delay="indefinite"/>
                      </p:stCondLst>
                      <p:childTnLst>
                        <p:par>
                          <p:cTn id="34" fill="hold">
                            <p:stCondLst>
                              <p:cond delay="0"/>
                            </p:stCondLst>
                            <p:childTnLst>
                              <p:par>
                                <p:cTn id="35" presetID="1" presetClass="entr" fill="hold" nodeType="clickEffect">
                                  <p:stCondLst>
                                    <p:cond delay="0"/>
                                  </p:stCondLst>
                                  <p:childTnLst>
                                    <p:set>
                                      <p:cBhvr>
                                        <p:cTn id="36" dur="1" fill="hold">
                                          <p:stCondLst>
                                            <p:cond delay="0"/>
                                          </p:stCondLst>
                                        </p:cTn>
                                        <p:tgtEl>
                                          <p:spTgt spid="98">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fill="hold" nodeType="clickEffect">
                                  <p:stCondLst>
                                    <p:cond delay="0"/>
                                  </p:stCondLst>
                                  <p:childTnLst>
                                    <p:set>
                                      <p:cBhvr>
                                        <p:cTn id="40" dur="1" fill="hold">
                                          <p:stCondLst>
                                            <p:cond delay="0"/>
                                          </p:stCondLst>
                                        </p:cTn>
                                        <p:tgtEl>
                                          <p:spTgt spid="98">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fill="hold" nodeType="clickEffect">
                                  <p:stCondLst>
                                    <p:cond delay="0"/>
                                  </p:stCondLst>
                                  <p:childTnLst>
                                    <p:set>
                                      <p:cBhvr>
                                        <p:cTn id="44" dur="1" fill="hold">
                                          <p:stCondLst>
                                            <p:cond delay="0"/>
                                          </p:stCondLst>
                                        </p:cTn>
                                        <p:tgtEl>
                                          <p:spTgt spid="9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alpha val="12000"/>
          </a:schemeClr>
        </a:solidFill>
      </p:bgPr>
    </p:bg>
    <p:spTree>
      <p:nvGrpSpPr>
        <p:cNvPr id="1" name=""/>
        <p:cNvGrpSpPr/>
        <p:nvPr/>
      </p:nvGrpSpPr>
      <p:grpSpPr>
        <a:xfrm>
          <a:off x="0" y="0"/>
          <a:ext cx="0" cy="0"/>
          <a:chOff x="0" y="0"/>
          <a:chExt cx="0" cy="0"/>
        </a:xfrm>
      </p:grpSpPr>
      <p:grpSp>
        <p:nvGrpSpPr>
          <p:cNvPr id="99" name="Group 2"/>
          <p:cNvGrpSpPr/>
          <p:nvPr/>
        </p:nvGrpSpPr>
        <p:grpSpPr>
          <a:xfrm>
            <a:off x="-394920" y="1181160"/>
            <a:ext cx="18836640" cy="460080"/>
            <a:chOff x="-394920" y="1181160"/>
            <a:chExt cx="18836640" cy="460080"/>
          </a:xfrm>
        </p:grpSpPr>
        <p:sp>
          <p:nvSpPr>
            <p:cNvPr id="100" name="Freeform 3"/>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101" name="Afbeelding 5" descr="Afbeelding met tekst, ontwerp, illustratie&#10;&#10;Automatisch gegenereerde beschrijving"/>
          <p:cNvPicPr/>
          <p:nvPr/>
        </p:nvPicPr>
        <p:blipFill>
          <a:blip r:embed="rId1"/>
          <a:stretch/>
        </p:blipFill>
        <p:spPr>
          <a:xfrm>
            <a:off x="1439640" y="444240"/>
            <a:ext cx="3335040" cy="2486880"/>
          </a:xfrm>
          <a:prstGeom prst="rect">
            <a:avLst/>
          </a:prstGeom>
          <a:noFill/>
          <a:ln w="0">
            <a:noFill/>
          </a:ln>
        </p:spPr>
      </p:pic>
      <p:sp>
        <p:nvSpPr>
          <p:cNvPr id="102" name="TextBox 5"/>
          <p:cNvSpPr/>
          <p:nvPr/>
        </p:nvSpPr>
        <p:spPr>
          <a:xfrm>
            <a:off x="2445840" y="3663720"/>
            <a:ext cx="13098240" cy="495036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tabLst>
                <a:tab pos="0" algn="l"/>
              </a:tabLst>
            </a:pPr>
            <a:r>
              <a:rPr lang="en-US" sz="4670" b="1" u="none" strike="noStrike">
                <a:solidFill>
                  <a:srgbClr val="000000"/>
                </a:solidFill>
                <a:effectLst/>
                <a:uFillTx/>
                <a:latin typeface="Calibri"/>
              </a:rPr>
              <a:t>We verdienen nog steeds gewoon geld, alleen gaat de winst naar het collectief en word je als individu goed beloond voor je inspanningen. </a:t>
            </a:r>
            <a:endParaRPr lang="nl-NL" sz="4670" b="0" u="none" strike="noStrike">
              <a:solidFill>
                <a:srgbClr val="000000"/>
              </a:solidFill>
              <a:effectLst/>
              <a:uFillTx/>
              <a:latin typeface="Arial"/>
            </a:endParaRPr>
          </a:p>
          <a:p>
            <a:pPr algn="ctr" defTabSz="914400">
              <a:lnSpc>
                <a:spcPts val="6542"/>
              </a:lnSpc>
              <a:tabLst>
                <a:tab pos="0" algn="l"/>
              </a:tabLst>
            </a:pPr>
            <a:endParaRPr lang="nl-NL" sz="4670" b="0" u="none" strike="noStrike">
              <a:solidFill>
                <a:srgbClr val="000000"/>
              </a:solidFill>
              <a:effectLst/>
              <a:uFillTx/>
              <a:latin typeface="Arial"/>
            </a:endParaRPr>
          </a:p>
          <a:p>
            <a:pPr algn="ctr" defTabSz="914400">
              <a:lnSpc>
                <a:spcPts val="6542"/>
              </a:lnSpc>
              <a:tabLst>
                <a:tab pos="0" algn="l"/>
              </a:tabLst>
            </a:pPr>
            <a:r>
              <a:rPr lang="en-US" sz="4670" b="1" u="none" strike="noStrike">
                <a:solidFill>
                  <a:srgbClr val="000000"/>
                </a:solidFill>
                <a:effectLst/>
                <a:uFillTx/>
                <a:latin typeface="Calibri"/>
              </a:rPr>
              <a:t>Wil je bijdrage aan deze nieuwe economische vorm om maatschappelijke problemen aan te pakken?</a:t>
            </a:r>
            <a:endParaRPr lang="nl-NL" sz="467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3" name="Afbeelding 2" descr="Afbeelding met persoon, kleding, winkel, Menselijk gezicht&#10;&#10;Automatisch gegenereerde beschrijving"/>
          <p:cNvPicPr/>
          <p:nvPr/>
        </p:nvPicPr>
        <p:blipFill>
          <a:blip r:embed="rId1"/>
          <a:stretch/>
        </p:blipFill>
        <p:spPr>
          <a:xfrm>
            <a:off x="0" y="0"/>
            <a:ext cx="18287280" cy="1028628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 name="Afbeelding 2" descr="Afbeelding met kleding, persoon, Menselijk gezicht, tekst&#10;&#10;Automatisch gegenereerde beschrijving"/>
          <p:cNvPicPr/>
          <p:nvPr/>
        </p:nvPicPr>
        <p:blipFill>
          <a:blip r:embed="rId1"/>
          <a:stretch/>
        </p:blipFill>
        <p:spPr>
          <a:xfrm>
            <a:off x="0" y="0"/>
            <a:ext cx="18515880" cy="1041480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Group 2"/>
          <p:cNvGrpSpPr/>
          <p:nvPr/>
        </p:nvGrpSpPr>
        <p:grpSpPr>
          <a:xfrm>
            <a:off x="-394920" y="1181160"/>
            <a:ext cx="18836640" cy="460080"/>
            <a:chOff x="-394920" y="1181160"/>
            <a:chExt cx="18836640" cy="460080"/>
          </a:xfrm>
        </p:grpSpPr>
        <p:sp>
          <p:nvSpPr>
            <p:cNvPr id="106" name="Freeform 3"/>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107" name="Afbeelding 5" descr="Afbeelding met tekst, ontwerp, illustratie&#10;&#10;Automatisch gegenereerde beschrijving"/>
          <p:cNvPicPr/>
          <p:nvPr/>
        </p:nvPicPr>
        <p:blipFill>
          <a:blip r:embed="rId1"/>
          <a:stretch/>
        </p:blipFill>
        <p:spPr>
          <a:xfrm>
            <a:off x="1219320" y="522360"/>
            <a:ext cx="3335040" cy="2486880"/>
          </a:xfrm>
          <a:prstGeom prst="rect">
            <a:avLst/>
          </a:prstGeom>
          <a:noFill/>
          <a:ln w="0">
            <a:noFill/>
          </a:ln>
        </p:spPr>
      </p:pic>
      <p:sp>
        <p:nvSpPr>
          <p:cNvPr id="108" name="TextBox 5"/>
          <p:cNvSpPr/>
          <p:nvPr/>
        </p:nvSpPr>
        <p:spPr>
          <a:xfrm>
            <a:off x="3096720" y="2629080"/>
            <a:ext cx="12093840" cy="78336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pPr>
            <a:r>
              <a:rPr lang="en-US" sz="4670" b="1" u="none" strike="noStrike">
                <a:solidFill>
                  <a:srgbClr val="000000"/>
                </a:solidFill>
                <a:effectLst/>
                <a:uFillTx/>
                <a:latin typeface="Calibri"/>
              </a:rPr>
              <a:t>Iets meer uitleg:</a:t>
            </a:r>
            <a:endParaRPr lang="nl-NL" sz="4670" b="0" u="none" strike="noStrike">
              <a:solidFill>
                <a:srgbClr val="000000"/>
              </a:solidFill>
              <a:effectLst/>
              <a:uFillTx/>
              <a:latin typeface="Arial"/>
            </a:endParaRPr>
          </a:p>
        </p:txBody>
      </p:sp>
      <p:sp>
        <p:nvSpPr>
          <p:cNvPr id="109" name="Tekstvak 9"/>
          <p:cNvSpPr/>
          <p:nvPr/>
        </p:nvSpPr>
        <p:spPr>
          <a:xfrm>
            <a:off x="1768320" y="3768840"/>
            <a:ext cx="14750280" cy="5943960"/>
          </a:xfrm>
          <a:prstGeom prst="rect">
            <a:avLst/>
          </a:prstGeom>
          <a:noFill/>
          <a:ln w="0">
            <a:noFill/>
          </a:ln>
        </p:spPr>
        <p:style>
          <a:lnRef idx="0"/>
          <a:fillRef idx="0"/>
          <a:effectRef idx="0"/>
          <a:fontRef idx="minor"/>
        </p:style>
        <p:txBody>
          <a:bodyPr lIns="90000" tIns="45000" rIns="90000" bIns="45000" anchor="t">
            <a:spAutoFit/>
          </a:bodyPr>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Een coöperatieve winkel draait als er 300 mensen/gezinnen in een stad mede-eigenaar willen worden én vaste klant worden.</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ea typeface="Noto Sans SC"/>
              </a:rPr>
              <a:t>Je bent mede-eigenaar met een eenmalige inleg van € 100,-. 60 tot 100 boeren/leveranciers leggen een iets hoger bedrag in om te investeren in hun eigen winkels. Totaal is er ongeveer € 150.000,- per winkel nodig om te starten. </a:t>
            </a:r>
            <a:r>
              <a:rPr lang="nl-NL" sz="3200" b="0" u="none" strike="noStrike">
                <a:solidFill>
                  <a:schemeClr val="dk1"/>
                </a:solidFill>
                <a:effectLst/>
                <a:uFillTx/>
                <a:latin typeface="Calibri"/>
              </a:rPr>
              <a:t>Hiermee worden de inventaris, transportmiddel, verbouwings- en opstartkosten betaald.</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Alle mede-eigenaren doen weekboodschappen van gemiddeld € 60,- tot 90 (€ 30,- per mond in hun huishouden) in hun eigen winkel die een volwaardig alternatief voor de gewone supermarkt vormt. Er zijn 2 mensen 3 dagen in dienst. </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5" dur="indefinite" restart="never" nodeType="tmRoot">
          <p:childTnLst>
            <p:seq>
              <p:cTn id="46" dur="indefinite" nodeType="mainSeq">
                <p:childTnLst>
                  <p:par>
                    <p:cTn id="47" fill="hold">
                      <p:stCondLst>
                        <p:cond delay="indefinite"/>
                      </p:stCondLst>
                      <p:childTnLst>
                        <p:par>
                          <p:cTn id="48" fill="hold">
                            <p:stCondLst>
                              <p:cond delay="0"/>
                            </p:stCondLst>
                            <p:childTnLst>
                              <p:par>
                                <p:cTn id="49" presetID="1" presetClass="entr" fill="hold" nodeType="clickEffect">
                                  <p:stCondLst>
                                    <p:cond delay="0"/>
                                  </p:stCondLst>
                                  <p:childTnLst>
                                    <p:set>
                                      <p:cBhvr>
                                        <p:cTn id="50" dur="1" fill="hold">
                                          <p:stCondLst>
                                            <p:cond delay="0"/>
                                          </p:stCondLst>
                                        </p:cTn>
                                        <p:tgtEl>
                                          <p:spTgt spid="109">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fill="hold" nodeType="clickEffect">
                                  <p:stCondLst>
                                    <p:cond delay="0"/>
                                  </p:stCondLst>
                                  <p:childTnLst>
                                    <p:set>
                                      <p:cBhvr>
                                        <p:cTn id="54" dur="1" fill="hold">
                                          <p:stCondLst>
                                            <p:cond delay="0"/>
                                          </p:stCondLst>
                                        </p:cTn>
                                        <p:tgtEl>
                                          <p:spTgt spid="109">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0" name="Afbeelding 2" descr="Afbeelding met voedsel, bakwaren, Snack, tekst&#10;&#10;Automatisch gegenereerde beschrijving"/>
          <p:cNvPicPr/>
          <p:nvPr/>
        </p:nvPicPr>
        <p:blipFill>
          <a:blip r:embed="rId1"/>
          <a:stretch/>
        </p:blipFill>
        <p:spPr>
          <a:xfrm>
            <a:off x="0" y="0"/>
            <a:ext cx="18287280" cy="1028628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1" name="Afbeelding 2" descr="Afbeelding met persoon, kleding, Voedingsgroep, Natuurlijke voeding&#10;&#10;Automatisch gegenereerde beschrijving"/>
          <p:cNvPicPr/>
          <p:nvPr/>
        </p:nvPicPr>
        <p:blipFill>
          <a:blip r:embed="rId1"/>
          <a:stretch/>
        </p:blipFill>
        <p:spPr>
          <a:xfrm>
            <a:off x="0" y="0"/>
            <a:ext cx="18287280" cy="1028628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12" name="Group 2"/>
          <p:cNvGrpSpPr/>
          <p:nvPr/>
        </p:nvGrpSpPr>
        <p:grpSpPr>
          <a:xfrm>
            <a:off x="-277920" y="1257120"/>
            <a:ext cx="18836640" cy="460080"/>
            <a:chOff x="-277920" y="1257120"/>
            <a:chExt cx="18836640" cy="460080"/>
          </a:xfrm>
        </p:grpSpPr>
        <p:sp>
          <p:nvSpPr>
            <p:cNvPr id="113" name="Freeform 3"/>
            <p:cNvSpPr/>
            <p:nvPr/>
          </p:nvSpPr>
          <p:spPr>
            <a:xfrm>
              <a:off x="-277920" y="125712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114" name="Afbeelding 5" descr="Afbeelding met tekst, ontwerp, illustratie&#10;&#10;Automatisch gegenereerde beschrijving"/>
          <p:cNvPicPr/>
          <p:nvPr/>
        </p:nvPicPr>
        <p:blipFill>
          <a:blip r:embed="rId1"/>
          <a:stretch/>
        </p:blipFill>
        <p:spPr>
          <a:xfrm>
            <a:off x="1295280" y="274320"/>
            <a:ext cx="3335040" cy="2486880"/>
          </a:xfrm>
          <a:prstGeom prst="rect">
            <a:avLst/>
          </a:prstGeom>
          <a:noFill/>
          <a:ln w="0">
            <a:noFill/>
          </a:ln>
        </p:spPr>
      </p:pic>
      <p:sp>
        <p:nvSpPr>
          <p:cNvPr id="115" name="TextBox 5"/>
          <p:cNvSpPr/>
          <p:nvPr/>
        </p:nvSpPr>
        <p:spPr>
          <a:xfrm>
            <a:off x="2880000" y="2979000"/>
            <a:ext cx="11657880" cy="161604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tabLst>
                <a:tab pos="0" algn="l"/>
              </a:tabLst>
            </a:pPr>
            <a:r>
              <a:rPr lang="en-US" sz="4670" b="1" u="none" strike="noStrike">
                <a:solidFill>
                  <a:srgbClr val="000000"/>
                </a:solidFill>
                <a:effectLst/>
                <a:uFillTx/>
                <a:latin typeface="Calibri"/>
              </a:rPr>
              <a:t>Wat krijg je als mede-eigenaar terug </a:t>
            </a:r>
            <a:endParaRPr lang="nl-NL" sz="4670" b="0" u="none" strike="noStrike">
              <a:solidFill>
                <a:srgbClr val="000000"/>
              </a:solidFill>
              <a:effectLst/>
              <a:uFillTx/>
              <a:latin typeface="Arial"/>
            </a:endParaRPr>
          </a:p>
          <a:p>
            <a:pPr algn="ctr" defTabSz="914400">
              <a:lnSpc>
                <a:spcPts val="6542"/>
              </a:lnSpc>
              <a:tabLst>
                <a:tab pos="0" algn="l"/>
              </a:tabLst>
            </a:pPr>
            <a:r>
              <a:rPr lang="en-US" sz="4670" b="1" u="none" strike="noStrike">
                <a:solidFill>
                  <a:srgbClr val="000000"/>
                </a:solidFill>
                <a:effectLst/>
                <a:uFillTx/>
                <a:latin typeface="Calibri"/>
              </a:rPr>
              <a:t>voor jouw investering?</a:t>
            </a:r>
            <a:endParaRPr lang="nl-NL" sz="4670" b="0" u="none" strike="noStrike">
              <a:solidFill>
                <a:srgbClr val="000000"/>
              </a:solidFill>
              <a:effectLst/>
              <a:uFillTx/>
              <a:latin typeface="Arial"/>
            </a:endParaRPr>
          </a:p>
        </p:txBody>
      </p:sp>
      <p:sp>
        <p:nvSpPr>
          <p:cNvPr id="116" name="Tekstvak 10"/>
          <p:cNvSpPr/>
          <p:nvPr/>
        </p:nvSpPr>
        <p:spPr>
          <a:xfrm>
            <a:off x="1698840" y="4812120"/>
            <a:ext cx="14020200" cy="25538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Een sterke voorziening waarmee we werken aan voedselzekerheid.</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Als alle wensen vervuld zijn kunnen we kiezen om de mede-eigenaren hun eerste inleg terug te geven. Maar dat is geen een doel op zichzelf. </a:t>
            </a:r>
            <a:endParaRPr lang="nl-NL"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55" dur="indefinite" restart="never" nodeType="tmRoot">
          <p:childTnLst>
            <p:seq>
              <p:cTn id="56" dur="indefinite" nodeType="mainSeq">
                <p:childTnLst>
                  <p:par>
                    <p:cTn id="57" fill="hold">
                      <p:stCondLst>
                        <p:cond delay="indefinite"/>
                      </p:stCondLst>
                      <p:childTnLst>
                        <p:par>
                          <p:cTn id="58" fill="hold">
                            <p:stCondLst>
                              <p:cond delay="0"/>
                            </p:stCondLst>
                            <p:childTnLst>
                              <p:par>
                                <p:cTn id="59" presetID="1" presetClass="entr" fill="hold" nodeType="clickEffect">
                                  <p:stCondLst>
                                    <p:cond delay="0"/>
                                  </p:stCondLst>
                                  <p:childTnLst>
                                    <p:set>
                                      <p:cBhvr>
                                        <p:cTn id="60" dur="1" fill="hold">
                                          <p:stCondLst>
                                            <p:cond delay="0"/>
                                          </p:stCondLst>
                                        </p:cTn>
                                        <p:tgtEl>
                                          <p:spTgt spid="116">
                                            <p:txEl>
                                              <p:pRg st="1" end="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fill="hold" nodeType="clickEffect">
                                  <p:stCondLst>
                                    <p:cond delay="0"/>
                                  </p:stCondLst>
                                  <p:childTnLst>
                                    <p:set>
                                      <p:cBhvr>
                                        <p:cTn id="64" dur="1" fill="hold">
                                          <p:stCondLst>
                                            <p:cond delay="0"/>
                                          </p:stCondLst>
                                        </p:cTn>
                                        <p:tgtEl>
                                          <p:spTgt spid="11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17" name="Group 2"/>
          <p:cNvGrpSpPr/>
          <p:nvPr/>
        </p:nvGrpSpPr>
        <p:grpSpPr>
          <a:xfrm>
            <a:off x="-394920" y="1181160"/>
            <a:ext cx="18836640" cy="460080"/>
            <a:chOff x="-394920" y="1181160"/>
            <a:chExt cx="18836640" cy="460080"/>
          </a:xfrm>
        </p:grpSpPr>
        <p:sp>
          <p:nvSpPr>
            <p:cNvPr id="118" name="Freeform 3"/>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119" name="Afbeelding 11" descr="Afbeelding met tekst, ontwerp, illustratie&#10;&#10;Automatisch gegenereerde beschrijving"/>
          <p:cNvPicPr/>
          <p:nvPr/>
        </p:nvPicPr>
        <p:blipFill>
          <a:blip r:embed="rId1"/>
          <a:stretch/>
        </p:blipFill>
        <p:spPr>
          <a:xfrm>
            <a:off x="1219320" y="522360"/>
            <a:ext cx="2727360" cy="2033640"/>
          </a:xfrm>
          <a:prstGeom prst="rect">
            <a:avLst/>
          </a:prstGeom>
          <a:noFill/>
          <a:ln w="0">
            <a:noFill/>
          </a:ln>
        </p:spPr>
      </p:pic>
      <p:sp>
        <p:nvSpPr>
          <p:cNvPr id="120" name="TextBox 5"/>
          <p:cNvSpPr/>
          <p:nvPr/>
        </p:nvSpPr>
        <p:spPr>
          <a:xfrm>
            <a:off x="1523880" y="3128040"/>
            <a:ext cx="14781960" cy="78264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pPr>
            <a:r>
              <a:rPr lang="en-US" sz="4670" b="1" u="none" strike="noStrike">
                <a:solidFill>
                  <a:srgbClr val="000000"/>
                </a:solidFill>
                <a:effectLst/>
                <a:uFillTx/>
                <a:latin typeface="Calibri"/>
              </a:rPr>
              <a:t>Wil je meedoen maar heb je geen geld om te investeren?</a:t>
            </a:r>
            <a:endParaRPr lang="nl-NL" sz="4670" b="0" u="none" strike="noStrike">
              <a:solidFill>
                <a:srgbClr val="000000"/>
              </a:solidFill>
              <a:effectLst/>
              <a:uFillTx/>
              <a:latin typeface="Arial"/>
            </a:endParaRPr>
          </a:p>
        </p:txBody>
      </p:sp>
      <p:sp>
        <p:nvSpPr>
          <p:cNvPr id="121" name="Tekstvak 8"/>
          <p:cNvSpPr/>
          <p:nvPr/>
        </p:nvSpPr>
        <p:spPr>
          <a:xfrm>
            <a:off x="1665720" y="4762440"/>
            <a:ext cx="15163200" cy="3538800"/>
          </a:xfrm>
          <a:prstGeom prst="rect">
            <a:avLst/>
          </a:prstGeom>
          <a:noFill/>
          <a:ln w="0">
            <a:noFill/>
          </a:ln>
        </p:spPr>
        <p:style>
          <a:lnRef idx="0"/>
          <a:fillRef idx="0"/>
          <a:effectRef idx="0"/>
          <a:fontRef idx="minor"/>
        </p:style>
        <p:txBody>
          <a:bodyPr lIns="90000" tIns="45000" rIns="90000" bIns="45000" anchor="t">
            <a:spAutoFit/>
          </a:bodyPr>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Geen probleem, je kunt ook tijd investeren door vrijwilliger te worden. We hebben extra handen nodig in de winkel zelf, voor transport en voor klussen in en rond de winkel/interieur.</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En heb je ook geen tijd om te investeren dan ben je nog steeds heel waardevol als klant. Want de coöperatie draait bij 300 vaste klanten, maar floreert met extra klanten. Jij kunt dus de kers op de taart vormen. </a:t>
            </a:r>
            <a:endParaRPr lang="nl-NL"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65" dur="indefinite" restart="never" nodeType="tmRoot">
          <p:childTnLst>
            <p:seq>
              <p:cTn id="66" dur="indefinite" nodeType="mainSeq">
                <p:childTnLst>
                  <p:par>
                    <p:cTn id="67" fill="hold">
                      <p:stCondLst>
                        <p:cond delay="indefinite"/>
                      </p:stCondLst>
                      <p:childTnLst>
                        <p:par>
                          <p:cTn id="68" fill="hold">
                            <p:stCondLst>
                              <p:cond delay="0"/>
                            </p:stCondLst>
                            <p:childTnLst>
                              <p:par>
                                <p:cTn id="69" presetID="1" presetClass="entr" fill="hold" nodeType="clickEffect">
                                  <p:stCondLst>
                                    <p:cond delay="0"/>
                                  </p:stCondLst>
                                  <p:childTnLst>
                                    <p:set>
                                      <p:cBhvr>
                                        <p:cTn id="70" dur="1" fill="hold">
                                          <p:stCondLst>
                                            <p:cond delay="0"/>
                                          </p:stCondLst>
                                        </p:cTn>
                                        <p:tgtEl>
                                          <p:spTgt spid="121">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fill="hold" nodeType="clickEffect">
                                  <p:stCondLst>
                                    <p:cond delay="0"/>
                                  </p:stCondLst>
                                  <p:childTnLst>
                                    <p:set>
                                      <p:cBhvr>
                                        <p:cTn id="74" dur="1" fill="hold">
                                          <p:stCondLst>
                                            <p:cond delay="0"/>
                                          </p:stCondLst>
                                        </p:cTn>
                                        <p:tgtEl>
                                          <p:spTgt spid="121">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2" name="Afbeelding 2" descr="Afbeelding met meubels, fles, Planken, winkel&#10;&#10;Automatisch gegenereerde beschrijving"/>
          <p:cNvPicPr/>
          <p:nvPr/>
        </p:nvPicPr>
        <p:blipFill>
          <a:blip r:embed="rId1"/>
          <a:stretch/>
        </p:blipFill>
        <p:spPr>
          <a:xfrm>
            <a:off x="0" y="0"/>
            <a:ext cx="18287280" cy="10286280"/>
          </a:xfrm>
          <a:prstGeom prst="rect">
            <a:avLst/>
          </a:prstGeom>
          <a:noFill/>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23" name="Group 2"/>
          <p:cNvGrpSpPr/>
          <p:nvPr/>
        </p:nvGrpSpPr>
        <p:grpSpPr>
          <a:xfrm>
            <a:off x="-394920" y="1311120"/>
            <a:ext cx="18836640" cy="460080"/>
            <a:chOff x="-394920" y="1311120"/>
            <a:chExt cx="18836640" cy="460080"/>
          </a:xfrm>
        </p:grpSpPr>
        <p:sp>
          <p:nvSpPr>
            <p:cNvPr id="124" name="Freeform 3"/>
            <p:cNvSpPr/>
            <p:nvPr/>
          </p:nvSpPr>
          <p:spPr>
            <a:xfrm>
              <a:off x="-394920" y="131112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125" name="Afbeelding 11" descr="Afbeelding met tekst, ontwerp, illustratie&#10;&#10;Automatisch gegenereerde beschrijving"/>
          <p:cNvPicPr/>
          <p:nvPr/>
        </p:nvPicPr>
        <p:blipFill>
          <a:blip r:embed="rId1"/>
          <a:stretch/>
        </p:blipFill>
        <p:spPr>
          <a:xfrm>
            <a:off x="1219320" y="522360"/>
            <a:ext cx="2727360" cy="2033640"/>
          </a:xfrm>
          <a:prstGeom prst="rect">
            <a:avLst/>
          </a:prstGeom>
          <a:noFill/>
          <a:ln w="0">
            <a:noFill/>
          </a:ln>
        </p:spPr>
      </p:pic>
      <p:sp>
        <p:nvSpPr>
          <p:cNvPr id="126" name="Tekstvak 8"/>
          <p:cNvSpPr/>
          <p:nvPr/>
        </p:nvSpPr>
        <p:spPr>
          <a:xfrm>
            <a:off x="1698840" y="4163760"/>
            <a:ext cx="15163200" cy="316944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4000" b="1" u="none" strike="noStrike">
                <a:solidFill>
                  <a:schemeClr val="dk1"/>
                </a:solidFill>
                <a:effectLst/>
                <a:uFillTx/>
                <a:latin typeface="Calibri"/>
              </a:rPr>
              <a:t>Kortom: Of je nu mede-eigenaar, vrijwilliger, klant of een combinatie bent; je bent van grote meerwaarde. </a:t>
            </a:r>
            <a:endParaRPr lang="nl-NL" sz="4000" b="0" u="none" strike="noStrike">
              <a:solidFill>
                <a:srgbClr val="000000"/>
              </a:solidFill>
              <a:effectLst/>
              <a:uFillTx/>
              <a:latin typeface="Arial"/>
            </a:endParaRPr>
          </a:p>
          <a:p>
            <a:pPr algn="ctr" defTabSz="914400">
              <a:lnSpc>
                <a:spcPct val="100000"/>
              </a:lnSpc>
            </a:pPr>
            <a:endParaRPr lang="nl-NL" sz="4000" b="0" u="none" strike="noStrike">
              <a:solidFill>
                <a:srgbClr val="000000"/>
              </a:solidFill>
              <a:effectLst/>
              <a:uFillTx/>
              <a:latin typeface="Arial"/>
            </a:endParaRPr>
          </a:p>
          <a:p>
            <a:pPr algn="ctr" defTabSz="914400">
              <a:lnSpc>
                <a:spcPct val="100000"/>
              </a:lnSpc>
            </a:pPr>
            <a:r>
              <a:rPr lang="nl-NL" sz="4000" b="1" u="none" strike="noStrike">
                <a:solidFill>
                  <a:schemeClr val="dk1"/>
                </a:solidFill>
                <a:effectLst/>
                <a:uFillTx/>
                <a:latin typeface="Calibri"/>
              </a:rPr>
              <a:t>Naast tijd en geld kun je zelfs ook nog je kennis en/of expertise inbrengen. Denk aan boekhouding of pr &amp; marketing. </a:t>
            </a:r>
            <a:endParaRPr lang="nl-NL"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75" dur="indefinite" restart="never" nodeType="tmRoot">
          <p:childTnLst>
            <p:seq>
              <p:cTn id="76" dur="indefinite" nodeType="mainSeq">
                <p:childTnLst>
                  <p:par>
                    <p:cTn id="77" fill="hold">
                      <p:stCondLst>
                        <p:cond delay="indefinite"/>
                      </p:stCondLst>
                      <p:childTnLst>
                        <p:par>
                          <p:cTn id="78" fill="hold">
                            <p:stCondLst>
                              <p:cond delay="0"/>
                            </p:stCondLst>
                            <p:childTnLst>
                              <p:par>
                                <p:cTn id="79" presetID="1" presetClass="entr" fill="hold" nodeType="clickEffect">
                                  <p:stCondLst>
                                    <p:cond delay="0"/>
                                  </p:stCondLst>
                                  <p:childTnLst>
                                    <p:set>
                                      <p:cBhvr>
                                        <p:cTn id="80" dur="1" fill="hold">
                                          <p:stCondLst>
                                            <p:cond delay="0"/>
                                          </p:stCondLst>
                                        </p:cTn>
                                        <p:tgtEl>
                                          <p:spTgt spid="126">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27" name="Group 2"/>
          <p:cNvGrpSpPr/>
          <p:nvPr/>
        </p:nvGrpSpPr>
        <p:grpSpPr>
          <a:xfrm>
            <a:off x="-394920" y="1181160"/>
            <a:ext cx="18836640" cy="460080"/>
            <a:chOff x="-394920" y="1181160"/>
            <a:chExt cx="18836640" cy="460080"/>
          </a:xfrm>
        </p:grpSpPr>
        <p:sp>
          <p:nvSpPr>
            <p:cNvPr id="128" name="Freeform 3"/>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129" name="Afbeelding 6" descr="Afbeelding met tekst, ontwerp, illustratie&#10;&#10;Automatisch gegenereerde beschrijving"/>
          <p:cNvPicPr/>
          <p:nvPr/>
        </p:nvPicPr>
        <p:blipFill>
          <a:blip r:embed="rId1"/>
          <a:stretch/>
        </p:blipFill>
        <p:spPr>
          <a:xfrm>
            <a:off x="1219320" y="522360"/>
            <a:ext cx="2727360" cy="2033640"/>
          </a:xfrm>
          <a:prstGeom prst="rect">
            <a:avLst/>
          </a:prstGeom>
          <a:noFill/>
          <a:ln w="0">
            <a:noFill/>
          </a:ln>
        </p:spPr>
      </p:pic>
      <p:sp>
        <p:nvSpPr>
          <p:cNvPr id="130" name="TextBox 5"/>
          <p:cNvSpPr/>
          <p:nvPr/>
        </p:nvSpPr>
        <p:spPr>
          <a:xfrm>
            <a:off x="2743200" y="2757600"/>
            <a:ext cx="11657880" cy="78336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pPr>
            <a:r>
              <a:rPr lang="en-US" sz="4670" b="1" u="none" strike="noStrike">
                <a:solidFill>
                  <a:srgbClr val="000000"/>
                </a:solidFill>
                <a:effectLst/>
                <a:uFillTx/>
                <a:latin typeface="Calibri"/>
              </a:rPr>
              <a:t>Waar komt de winkel?</a:t>
            </a:r>
            <a:endParaRPr lang="nl-NL" sz="4670" b="0" u="none" strike="noStrike">
              <a:solidFill>
                <a:srgbClr val="000000"/>
              </a:solidFill>
              <a:effectLst/>
              <a:uFillTx/>
              <a:latin typeface="Arial"/>
            </a:endParaRPr>
          </a:p>
        </p:txBody>
      </p:sp>
      <p:sp>
        <p:nvSpPr>
          <p:cNvPr id="131" name="Tekstvak 8"/>
          <p:cNvSpPr/>
          <p:nvPr/>
        </p:nvSpPr>
        <p:spPr>
          <a:xfrm>
            <a:off x="1258920" y="4000680"/>
            <a:ext cx="14626800" cy="5015880"/>
          </a:xfrm>
          <a:prstGeom prst="rect">
            <a:avLst/>
          </a:prstGeom>
          <a:noFill/>
          <a:ln w="0">
            <a:noFill/>
          </a:ln>
        </p:spPr>
        <p:style>
          <a:lnRef idx="0"/>
          <a:fillRef idx="0"/>
          <a:effectRef idx="0"/>
          <a:fontRef idx="minor"/>
        </p:style>
        <p:txBody>
          <a:bodyPr lIns="90000" tIns="45000" rIns="90000" bIns="45000" anchor="t">
            <a:spAutoFit/>
          </a:bodyPr>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Het vinden van een pand is het gemakkelijkste onderdeel van dit project. Er staat voldoende leeg.</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nl-NL" sz="3200" b="0" u="none" strike="noStrike">
                <a:solidFill>
                  <a:schemeClr val="dk1"/>
                </a:solidFill>
                <a:effectLst/>
                <a:uFillTx/>
                <a:latin typeface="Calibri"/>
              </a:rPr>
              <a:t>We gaan dus pas zoeken als we voldoende draagvlak hebben. </a:t>
            </a: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a:p>
            <a:pPr defTabSz="914400">
              <a:lnSpc>
                <a:spcPct val="100000"/>
              </a:lnSpc>
            </a:pPr>
            <a:endParaRPr lang="nl-NL"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81" dur="indefinite" restart="never" nodeType="tmRoot">
          <p:childTnLst>
            <p:seq>
              <p:cTn id="82" dur="indefinite" nodeType="mainSeq">
                <p:childTnLst>
                  <p:par>
                    <p:cTn id="83" fill="hold">
                      <p:stCondLst>
                        <p:cond delay="indefinite"/>
                      </p:stCondLst>
                      <p:childTnLst>
                        <p:par>
                          <p:cTn id="84" fill="hold">
                            <p:stCondLst>
                              <p:cond delay="0"/>
                            </p:stCondLst>
                            <p:childTnLst>
                              <p:par>
                                <p:cTn id="85" presetID="1" presetClass="entr" fill="hold" nodeType="clickEffect">
                                  <p:stCondLst>
                                    <p:cond delay="0"/>
                                  </p:stCondLst>
                                  <p:childTnLst>
                                    <p:set>
                                      <p:cBhvr>
                                        <p:cTn id="86" dur="1" fill="hold">
                                          <p:stCondLst>
                                            <p:cond delay="0"/>
                                          </p:stCondLst>
                                        </p:cTn>
                                        <p:tgtEl>
                                          <p:spTgt spid="131">
                                            <p:txEl>
                                              <p:pRg st="0" end="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fill="hold" nodeType="clickEffect">
                                  <p:stCondLst>
                                    <p:cond delay="0"/>
                                  </p:stCondLst>
                                  <p:childTnLst>
                                    <p:set>
                                      <p:cBhvr>
                                        <p:cTn id="90" dur="1" fill="hold">
                                          <p:stCondLst>
                                            <p:cond delay="0"/>
                                          </p:stCondLst>
                                        </p:cTn>
                                        <p:tgtEl>
                                          <p:spTgt spid="131">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2" name="Group 2"/>
          <p:cNvGrpSpPr/>
          <p:nvPr/>
        </p:nvGrpSpPr>
        <p:grpSpPr>
          <a:xfrm>
            <a:off x="-394920" y="1181160"/>
            <a:ext cx="18836640" cy="460080"/>
            <a:chOff x="-394920" y="1181160"/>
            <a:chExt cx="18836640" cy="460080"/>
          </a:xfrm>
        </p:grpSpPr>
        <p:sp>
          <p:nvSpPr>
            <p:cNvPr id="133" name="Freeform 3"/>
            <p:cNvSpPr/>
            <p:nvPr/>
          </p:nvSpPr>
          <p:spPr>
            <a:xfrm>
              <a:off x="-394920" y="1181160"/>
              <a:ext cx="18836640" cy="460080"/>
            </a:xfrm>
            <a:custGeom>
              <a:avLst/>
              <a:gdLst>
                <a:gd name="textAreaLeft" fmla="*/ 0 w 18836640"/>
                <a:gd name="textAreaRight" fmla="*/ 18837360 w 18836640"/>
                <a:gd name="textAreaTop" fmla="*/ 0 h 460080"/>
                <a:gd name="textAreaBottom" fmla="*/ 460800 h 460080"/>
              </a:gdLst>
              <a:ahLst/>
              <a:cxnLst/>
              <a:rect l="textAreaLeft" t="textAreaTop" r="textAreaRight" b="textAreaBottom"/>
              <a:pathLst>
                <a:path w="6455029" h="4962271">
                  <a:moveTo>
                    <a:pt x="6422771" y="4524121"/>
                  </a:moveTo>
                  <a:cubicBezTo>
                    <a:pt x="6422771" y="4524121"/>
                    <a:pt x="6422898" y="4524121"/>
                    <a:pt x="6422898" y="4523994"/>
                  </a:cubicBezTo>
                  <a:cubicBezTo>
                    <a:pt x="6423660" y="4524629"/>
                    <a:pt x="6425184" y="4526026"/>
                    <a:pt x="6430391" y="4530217"/>
                  </a:cubicBezTo>
                  <a:cubicBezTo>
                    <a:pt x="6430391" y="4530217"/>
                    <a:pt x="6430264" y="4530090"/>
                    <a:pt x="6422771" y="4524121"/>
                  </a:cubicBezTo>
                  <a:close/>
                  <a:moveTo>
                    <a:pt x="6442202" y="4153408"/>
                  </a:moveTo>
                  <a:cubicBezTo>
                    <a:pt x="6412357" y="3041523"/>
                    <a:pt x="6434963" y="1872361"/>
                    <a:pt x="6434963" y="802513"/>
                  </a:cubicBezTo>
                  <a:cubicBezTo>
                    <a:pt x="6429756" y="557530"/>
                    <a:pt x="6423025" y="232664"/>
                    <a:pt x="6435471" y="0"/>
                  </a:cubicBezTo>
                  <a:cubicBezTo>
                    <a:pt x="6340856" y="43815"/>
                    <a:pt x="6292723" y="17653"/>
                    <a:pt x="6189345" y="30353"/>
                  </a:cubicBezTo>
                  <a:cubicBezTo>
                    <a:pt x="6158230" y="54610"/>
                    <a:pt x="6113653" y="95250"/>
                    <a:pt x="6032754" y="100838"/>
                  </a:cubicBezTo>
                  <a:cubicBezTo>
                    <a:pt x="6051296" y="140081"/>
                    <a:pt x="5826633" y="118237"/>
                    <a:pt x="5609463" y="140970"/>
                  </a:cubicBezTo>
                  <a:cubicBezTo>
                    <a:pt x="5598033" y="165735"/>
                    <a:pt x="5531739" y="104521"/>
                    <a:pt x="5356733" y="101854"/>
                  </a:cubicBezTo>
                  <a:cubicBezTo>
                    <a:pt x="5354828" y="118110"/>
                    <a:pt x="5116703" y="153416"/>
                    <a:pt x="4944872" y="100965"/>
                  </a:cubicBezTo>
                  <a:cubicBezTo>
                    <a:pt x="4882007" y="161544"/>
                    <a:pt x="4821047" y="124968"/>
                    <a:pt x="4739132" y="121412"/>
                  </a:cubicBezTo>
                  <a:cubicBezTo>
                    <a:pt x="4621657" y="144526"/>
                    <a:pt x="4459605" y="124206"/>
                    <a:pt x="4311396" y="172085"/>
                  </a:cubicBezTo>
                  <a:cubicBezTo>
                    <a:pt x="4219067" y="133223"/>
                    <a:pt x="4027424" y="199009"/>
                    <a:pt x="3931031" y="196723"/>
                  </a:cubicBezTo>
                  <a:cubicBezTo>
                    <a:pt x="3885819" y="136779"/>
                    <a:pt x="3722116" y="352171"/>
                    <a:pt x="3575812" y="303657"/>
                  </a:cubicBezTo>
                  <a:cubicBezTo>
                    <a:pt x="3504692" y="355600"/>
                    <a:pt x="3449828" y="374396"/>
                    <a:pt x="3392551" y="345821"/>
                  </a:cubicBezTo>
                  <a:cubicBezTo>
                    <a:pt x="3287395" y="370840"/>
                    <a:pt x="3172714" y="364617"/>
                    <a:pt x="3055874" y="344678"/>
                  </a:cubicBezTo>
                  <a:cubicBezTo>
                    <a:pt x="3009519" y="349885"/>
                    <a:pt x="2957830" y="382524"/>
                    <a:pt x="2883535" y="359664"/>
                  </a:cubicBezTo>
                  <a:cubicBezTo>
                    <a:pt x="2783459" y="392811"/>
                    <a:pt x="2630551" y="439166"/>
                    <a:pt x="2468118" y="438658"/>
                  </a:cubicBezTo>
                  <a:cubicBezTo>
                    <a:pt x="2441702" y="466598"/>
                    <a:pt x="2397633" y="458724"/>
                    <a:pt x="2349754" y="489331"/>
                  </a:cubicBezTo>
                  <a:cubicBezTo>
                    <a:pt x="2347341" y="468757"/>
                    <a:pt x="2297049" y="476631"/>
                    <a:pt x="2277745" y="481584"/>
                  </a:cubicBezTo>
                  <a:cubicBezTo>
                    <a:pt x="2273300" y="468757"/>
                    <a:pt x="2252853" y="451739"/>
                    <a:pt x="2239772" y="478409"/>
                  </a:cubicBezTo>
                  <a:cubicBezTo>
                    <a:pt x="2202434" y="438150"/>
                    <a:pt x="2004060" y="530860"/>
                    <a:pt x="1715516" y="567944"/>
                  </a:cubicBezTo>
                  <a:cubicBezTo>
                    <a:pt x="1618234" y="580644"/>
                    <a:pt x="1545209" y="585851"/>
                    <a:pt x="1430909" y="592963"/>
                  </a:cubicBezTo>
                  <a:cubicBezTo>
                    <a:pt x="1360170" y="538988"/>
                    <a:pt x="1274572" y="607695"/>
                    <a:pt x="1200531" y="622554"/>
                  </a:cubicBezTo>
                  <a:cubicBezTo>
                    <a:pt x="1082929" y="562356"/>
                    <a:pt x="928116" y="690372"/>
                    <a:pt x="767588" y="631571"/>
                  </a:cubicBezTo>
                  <a:cubicBezTo>
                    <a:pt x="607822" y="693547"/>
                    <a:pt x="508000" y="651637"/>
                    <a:pt x="282829" y="663829"/>
                  </a:cubicBezTo>
                  <a:cubicBezTo>
                    <a:pt x="0" y="731901"/>
                    <a:pt x="151511" y="216408"/>
                    <a:pt x="95250" y="3250438"/>
                  </a:cubicBezTo>
                  <a:cubicBezTo>
                    <a:pt x="123825" y="3261360"/>
                    <a:pt x="93091" y="3937127"/>
                    <a:pt x="111887" y="4761484"/>
                  </a:cubicBezTo>
                  <a:cubicBezTo>
                    <a:pt x="91059" y="4783201"/>
                    <a:pt x="116205" y="4848987"/>
                    <a:pt x="181229" y="4823587"/>
                  </a:cubicBezTo>
                  <a:cubicBezTo>
                    <a:pt x="204343" y="4851908"/>
                    <a:pt x="228600" y="4860798"/>
                    <a:pt x="292862" y="4875149"/>
                  </a:cubicBezTo>
                  <a:cubicBezTo>
                    <a:pt x="333756" y="4905756"/>
                    <a:pt x="448437" y="4832985"/>
                    <a:pt x="539496" y="4890008"/>
                  </a:cubicBezTo>
                  <a:cubicBezTo>
                    <a:pt x="569341" y="4860544"/>
                    <a:pt x="583057" y="4910710"/>
                    <a:pt x="613410" y="4893437"/>
                  </a:cubicBezTo>
                  <a:cubicBezTo>
                    <a:pt x="621157" y="4894707"/>
                    <a:pt x="668782" y="4840986"/>
                    <a:pt x="680720" y="4883150"/>
                  </a:cubicBezTo>
                  <a:cubicBezTo>
                    <a:pt x="757809" y="4954397"/>
                    <a:pt x="900303" y="4903343"/>
                    <a:pt x="993902" y="4884039"/>
                  </a:cubicBezTo>
                  <a:cubicBezTo>
                    <a:pt x="1086866" y="4912868"/>
                    <a:pt x="1139190" y="4949063"/>
                    <a:pt x="1366520" y="4896486"/>
                  </a:cubicBezTo>
                  <a:cubicBezTo>
                    <a:pt x="1497711" y="4950842"/>
                    <a:pt x="1581785" y="4870958"/>
                    <a:pt x="1699006" y="4818381"/>
                  </a:cubicBezTo>
                  <a:cubicBezTo>
                    <a:pt x="1786763" y="4880738"/>
                    <a:pt x="1907413" y="4847845"/>
                    <a:pt x="2122424" y="4862704"/>
                  </a:cubicBezTo>
                  <a:cubicBezTo>
                    <a:pt x="2186940" y="4864863"/>
                    <a:pt x="2258568" y="4962272"/>
                    <a:pt x="2339086" y="4870197"/>
                  </a:cubicBezTo>
                  <a:cubicBezTo>
                    <a:pt x="2389251" y="4920488"/>
                    <a:pt x="2513965" y="4852925"/>
                    <a:pt x="2692527" y="4884420"/>
                  </a:cubicBezTo>
                  <a:cubicBezTo>
                    <a:pt x="2805176" y="4787138"/>
                    <a:pt x="2926461" y="4886072"/>
                    <a:pt x="3066669" y="4808601"/>
                  </a:cubicBezTo>
                  <a:cubicBezTo>
                    <a:pt x="3127502" y="4817492"/>
                    <a:pt x="3182239" y="4728211"/>
                    <a:pt x="3263646" y="4737989"/>
                  </a:cubicBezTo>
                  <a:cubicBezTo>
                    <a:pt x="3369691" y="4727830"/>
                    <a:pt x="3486023" y="4682363"/>
                    <a:pt x="3625723" y="4707001"/>
                  </a:cubicBezTo>
                  <a:cubicBezTo>
                    <a:pt x="3737483" y="4675760"/>
                    <a:pt x="3913886" y="4644010"/>
                    <a:pt x="4067302" y="4715764"/>
                  </a:cubicBezTo>
                  <a:cubicBezTo>
                    <a:pt x="4062476" y="4677156"/>
                    <a:pt x="4236212" y="4689222"/>
                    <a:pt x="4359021" y="4663060"/>
                  </a:cubicBezTo>
                  <a:cubicBezTo>
                    <a:pt x="4349242" y="4631691"/>
                    <a:pt x="4432935" y="4671950"/>
                    <a:pt x="4467352" y="4645153"/>
                  </a:cubicBezTo>
                  <a:cubicBezTo>
                    <a:pt x="4495800" y="4607814"/>
                    <a:pt x="4536186" y="4628897"/>
                    <a:pt x="4576445" y="4616958"/>
                  </a:cubicBezTo>
                  <a:cubicBezTo>
                    <a:pt x="4576064" y="4587494"/>
                    <a:pt x="4595749" y="4636008"/>
                    <a:pt x="4637913" y="4604258"/>
                  </a:cubicBezTo>
                  <a:cubicBezTo>
                    <a:pt x="4635500" y="4609719"/>
                    <a:pt x="4681601" y="4549775"/>
                    <a:pt x="4704715" y="4569587"/>
                  </a:cubicBezTo>
                  <a:cubicBezTo>
                    <a:pt x="4797171" y="4591812"/>
                    <a:pt x="4871720" y="4589653"/>
                    <a:pt x="4997704" y="4537710"/>
                  </a:cubicBezTo>
                  <a:cubicBezTo>
                    <a:pt x="5089271" y="4593590"/>
                    <a:pt x="5247005" y="4525137"/>
                    <a:pt x="5341493" y="4503420"/>
                  </a:cubicBezTo>
                  <a:cubicBezTo>
                    <a:pt x="5345811" y="4448810"/>
                    <a:pt x="5680202" y="4462272"/>
                    <a:pt x="5942965" y="4550664"/>
                  </a:cubicBezTo>
                  <a:cubicBezTo>
                    <a:pt x="6038596" y="4558411"/>
                    <a:pt x="6095365" y="4518152"/>
                    <a:pt x="6190869" y="4555998"/>
                  </a:cubicBezTo>
                  <a:cubicBezTo>
                    <a:pt x="6242050" y="4518914"/>
                    <a:pt x="6315837" y="4528947"/>
                    <a:pt x="6411214" y="4523994"/>
                  </a:cubicBezTo>
                  <a:cubicBezTo>
                    <a:pt x="6415786" y="4525899"/>
                    <a:pt x="6419469" y="4525899"/>
                    <a:pt x="6422644" y="4524122"/>
                  </a:cubicBezTo>
                  <a:cubicBezTo>
                    <a:pt x="6422136" y="4523741"/>
                    <a:pt x="6421755" y="4523487"/>
                    <a:pt x="6421247" y="4522979"/>
                  </a:cubicBezTo>
                  <a:cubicBezTo>
                    <a:pt x="6422136" y="4523487"/>
                    <a:pt x="6422263" y="4523487"/>
                    <a:pt x="6422771" y="4523994"/>
                  </a:cubicBezTo>
                  <a:cubicBezTo>
                    <a:pt x="6455029" y="4505198"/>
                    <a:pt x="6417691" y="4300474"/>
                    <a:pt x="6442202" y="4153408"/>
                  </a:cubicBezTo>
                  <a:close/>
                </a:path>
              </a:pathLst>
            </a:custGeom>
            <a:solidFill>
              <a:schemeClr val="accent3">
                <a:lumMod val="75000"/>
              </a:schemeClr>
            </a:solidFill>
            <a:ln w="12700">
              <a:solidFill>
                <a:srgbClr val="000000"/>
              </a:solidFill>
              <a:round/>
            </a:ln>
          </p:spPr>
          <p:style>
            <a:lnRef idx="0"/>
            <a:fillRef idx="0"/>
            <a:effectRef idx="0"/>
            <a:fontRef idx="minor"/>
          </p:style>
          <p:txBody>
            <a:bodyPr lIns="90000" tIns="45000" rIns="90000" bIns="45000" anchor="t">
              <a:noAutofit/>
            </a:bodyPr>
            <a:p>
              <a:endParaRPr lang="nl-NL" sz="1800" b="0" u="none" strike="noStrike">
                <a:solidFill>
                  <a:schemeClr val="dk1"/>
                </a:solidFill>
                <a:effectLst/>
                <a:uFillTx/>
                <a:latin typeface="Calibri"/>
              </a:endParaRPr>
            </a:p>
          </p:txBody>
        </p:sp>
      </p:grpSp>
      <p:pic>
        <p:nvPicPr>
          <p:cNvPr id="134" name="Afbeelding 7" descr="Afbeelding met tekst, ontwerp, illustratie&#10;&#10;Automatisch gegenereerde beschrijving"/>
          <p:cNvPicPr/>
          <p:nvPr/>
        </p:nvPicPr>
        <p:blipFill>
          <a:blip r:embed="rId1"/>
          <a:stretch/>
        </p:blipFill>
        <p:spPr>
          <a:xfrm>
            <a:off x="1219320" y="522360"/>
            <a:ext cx="2727360" cy="2033640"/>
          </a:xfrm>
          <a:prstGeom prst="rect">
            <a:avLst/>
          </a:prstGeom>
          <a:noFill/>
          <a:ln w="0">
            <a:noFill/>
          </a:ln>
        </p:spPr>
      </p:pic>
      <p:sp>
        <p:nvSpPr>
          <p:cNvPr id="135" name="TextBox 5"/>
          <p:cNvSpPr/>
          <p:nvPr/>
        </p:nvSpPr>
        <p:spPr>
          <a:xfrm>
            <a:off x="3712680" y="3041640"/>
            <a:ext cx="9642600" cy="1616040"/>
          </a:xfrm>
          <a:prstGeom prst="rect">
            <a:avLst/>
          </a:prstGeom>
          <a:noFill/>
          <a:ln w="0">
            <a:noFill/>
          </a:ln>
        </p:spPr>
        <p:style>
          <a:lnRef idx="0"/>
          <a:fillRef idx="0"/>
          <a:effectRef idx="0"/>
          <a:fontRef idx="minor"/>
        </p:style>
        <p:txBody>
          <a:bodyPr lIns="0" tIns="0" rIns="0" bIns="0" anchor="t">
            <a:spAutoFit/>
          </a:bodyPr>
          <a:p>
            <a:pPr algn="ctr" defTabSz="914400">
              <a:lnSpc>
                <a:spcPts val="6542"/>
              </a:lnSpc>
              <a:tabLst>
                <a:tab pos="0" algn="l"/>
              </a:tabLst>
            </a:pPr>
            <a:r>
              <a:rPr lang="en-US" sz="4670" b="1" u="none" strike="noStrike">
                <a:solidFill>
                  <a:srgbClr val="000000"/>
                </a:solidFill>
                <a:effectLst/>
                <a:uFillTx/>
                <a:latin typeface="Calibri"/>
              </a:rPr>
              <a:t>Dankjewel voor je aandacht. </a:t>
            </a:r>
            <a:endParaRPr lang="nl-NL" sz="4670" b="0" u="none" strike="noStrike">
              <a:solidFill>
                <a:srgbClr val="000000"/>
              </a:solidFill>
              <a:effectLst/>
              <a:uFillTx/>
              <a:latin typeface="Arial"/>
            </a:endParaRPr>
          </a:p>
          <a:p>
            <a:pPr algn="ctr" defTabSz="914400">
              <a:lnSpc>
                <a:spcPts val="6542"/>
              </a:lnSpc>
              <a:tabLst>
                <a:tab pos="0" algn="l"/>
              </a:tabLst>
            </a:pPr>
            <a:r>
              <a:rPr lang="en-US" sz="4670" b="1" u="none" strike="noStrike">
                <a:solidFill>
                  <a:srgbClr val="000000"/>
                </a:solidFill>
                <a:effectLst/>
                <a:uFillTx/>
                <a:latin typeface="Calibri"/>
              </a:rPr>
              <a:t>Heb je nog vragen?</a:t>
            </a:r>
            <a:endParaRPr lang="nl-NL" sz="4670" b="0" u="none" strike="noStrike">
              <a:solidFill>
                <a:srgbClr val="000000"/>
              </a:solidFill>
              <a:effectLst/>
              <a:uFillTx/>
              <a:latin typeface="Arial"/>
            </a:endParaRPr>
          </a:p>
        </p:txBody>
      </p:sp>
      <p:sp>
        <p:nvSpPr>
          <p:cNvPr id="136" name="Tekstvak 10"/>
          <p:cNvSpPr/>
          <p:nvPr/>
        </p:nvSpPr>
        <p:spPr>
          <a:xfrm>
            <a:off x="1523880" y="5143680"/>
            <a:ext cx="14020200" cy="19382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endParaRPr lang="nl-NL" sz="3000" b="0" u="none" strike="noStrike">
              <a:solidFill>
                <a:srgbClr val="000000"/>
              </a:solidFill>
              <a:effectLst/>
              <a:uFillTx/>
              <a:latin typeface="Arial"/>
            </a:endParaRPr>
          </a:p>
          <a:p>
            <a:pPr marL="285840" indent="-285840" defTabSz="914400">
              <a:lnSpc>
                <a:spcPct val="100000"/>
              </a:lnSpc>
              <a:buClr>
                <a:srgbClr val="000000"/>
              </a:buClr>
              <a:buFont typeface="Arial"/>
              <a:buChar char="•"/>
            </a:pPr>
            <a:r>
              <a:rPr lang="nl-NL" sz="3000" b="0" u="none" strike="noStrike">
                <a:solidFill>
                  <a:schemeClr val="dk1"/>
                </a:solidFill>
                <a:effectLst/>
                <a:uFillTx/>
                <a:latin typeface="Calibri"/>
              </a:rPr>
              <a:t>Stel gerust al je vragen via info@jouwdagelijksekost.nl</a:t>
            </a:r>
            <a:endParaRPr lang="nl-NL" sz="3000" b="0" u="none" strike="noStrike">
              <a:solidFill>
                <a:srgbClr val="000000"/>
              </a:solidFill>
              <a:effectLst/>
              <a:uFillTx/>
              <a:latin typeface="Arial"/>
            </a:endParaRPr>
          </a:p>
          <a:p>
            <a:pPr defTabSz="914400">
              <a:lnSpc>
                <a:spcPct val="100000"/>
              </a:lnSpc>
            </a:pPr>
            <a:endParaRPr lang="nl-NL" sz="3000" b="0" u="none" strike="noStrike">
              <a:solidFill>
                <a:srgbClr val="000000"/>
              </a:solidFill>
              <a:effectLst/>
              <a:uFillTx/>
              <a:latin typeface="Arial"/>
            </a:endParaRPr>
          </a:p>
          <a:p>
            <a:pPr marL="285840" indent="-285840" defTabSz="914400">
              <a:lnSpc>
                <a:spcPct val="100000"/>
              </a:lnSpc>
              <a:buClr>
                <a:srgbClr val="000000"/>
              </a:buClr>
              <a:buFont typeface="Arial"/>
              <a:buChar char="•"/>
            </a:pPr>
            <a:r>
              <a:rPr lang="nl-NL" sz="3000" b="0" u="none" strike="noStrike">
                <a:solidFill>
                  <a:schemeClr val="dk1"/>
                </a:solidFill>
                <a:effectLst/>
                <a:uFillTx/>
                <a:latin typeface="Calibri"/>
              </a:rPr>
              <a:t>Je vindt ook antwoorden op veel gestelde vragen  op jouwdagelijksekost.nl</a:t>
            </a:r>
            <a:endParaRPr lang="nl-NL" sz="3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91" dur="indefinite" restart="never" nodeType="tmRoot">
          <p:childTnLst>
            <p:seq>
              <p:cTn id="92" dur="indefinite" nodeType="mainSeq">
                <p:childTnLst>
                  <p:par>
                    <p:cTn id="93" fill="hold">
                      <p:stCondLst>
                        <p:cond delay="indefinite"/>
                      </p:stCondLst>
                      <p:childTnLst>
                        <p:par>
                          <p:cTn id="94" fill="hold">
                            <p:stCondLst>
                              <p:cond delay="0"/>
                            </p:stCondLst>
                            <p:childTnLst>
                              <p:par>
                                <p:cTn id="95" presetID="1" presetClass="entr" fill="hold" nodeType="clickEffect">
                                  <p:stCondLst>
                                    <p:cond delay="0"/>
                                  </p:stCondLst>
                                  <p:childTnLst>
                                    <p:set>
                                      <p:cBhvr>
                                        <p:cTn id="96" dur="1" fill="hold">
                                          <p:stCondLst>
                                            <p:cond delay="0"/>
                                          </p:stCondLst>
                                        </p:cTn>
                                        <p:tgtEl>
                                          <p:spTgt spid="136">
                                            <p:txEl>
                                              <p:pRg st="1" end="1"/>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fill="hold" nodeType="clickEffect">
                                  <p:stCondLst>
                                    <p:cond delay="0"/>
                                  </p:stCondLst>
                                  <p:childTnLst>
                                    <p:set>
                                      <p:cBhvr>
                                        <p:cTn id="100" dur="1" fill="hold">
                                          <p:stCondLst>
                                            <p:cond delay="0"/>
                                          </p:stCondLst>
                                        </p:cTn>
                                        <p:tgtEl>
                                          <p:spTgt spid="136">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7" name="Afbeelding 2" descr="Afbeelding met tekst, winkel, scène, bloem&#10;&#10;Automatisch gegenereerde beschrijving"/>
          <p:cNvPicPr/>
          <p:nvPr/>
        </p:nvPicPr>
        <p:blipFill>
          <a:blip r:embed="rId1"/>
          <a:stretch/>
        </p:blipFill>
        <p:spPr>
          <a:xfrm>
            <a:off x="0" y="0"/>
            <a:ext cx="18287280" cy="10286280"/>
          </a:xfrm>
          <a:prstGeom prst="rect">
            <a:avLst/>
          </a:prstGeom>
          <a:noFill/>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8" name="Afbeelding 1" descr="Afbeelding met groente, produceren, Bladgroente, wortelgewas&#10;&#10;Automatisch gegenereerde beschrijving"/>
          <p:cNvPicPr/>
          <p:nvPr/>
        </p:nvPicPr>
        <p:blipFill>
          <a:blip r:embed="rId1"/>
          <a:stretch/>
        </p:blipFill>
        <p:spPr>
          <a:xfrm>
            <a:off x="0" y="-319680"/>
            <a:ext cx="18260640" cy="11721600"/>
          </a:xfrm>
          <a:prstGeom prst="rect">
            <a:avLst/>
          </a:prstGeom>
          <a:noFill/>
          <a:ln w="0">
            <a:noFill/>
          </a:ln>
        </p:spPr>
      </p:pic>
      <p:sp>
        <p:nvSpPr>
          <p:cNvPr id="139" name="Tekstvak 4"/>
          <p:cNvSpPr/>
          <p:nvPr/>
        </p:nvSpPr>
        <p:spPr>
          <a:xfrm>
            <a:off x="4800600" y="7277040"/>
            <a:ext cx="12648600" cy="1938240"/>
          </a:xfrm>
          <a:prstGeom prst="rect">
            <a:avLst/>
          </a:prstGeom>
          <a:noFill/>
          <a:ln w="0">
            <a:noFill/>
          </a:ln>
        </p:spPr>
        <p:style>
          <a:lnRef idx="0"/>
          <a:fillRef idx="0"/>
          <a:effectRef idx="0"/>
          <a:fontRef idx="minor"/>
        </p:style>
        <p:txBody>
          <a:bodyPr lIns="90000" tIns="45000" rIns="90000" bIns="45000" anchor="t">
            <a:spAutoFit/>
          </a:bodyPr>
          <a:p>
            <a:pPr algn="r" defTabSz="914400">
              <a:lnSpc>
                <a:spcPct val="100000"/>
              </a:lnSpc>
            </a:pPr>
            <a:r>
              <a:rPr lang="nl-NL" sz="6000" b="1" u="none" strike="noStrike">
                <a:solidFill>
                  <a:schemeClr val="lt1"/>
                </a:solidFill>
                <a:effectLst/>
                <a:uFillTx/>
                <a:latin typeface="Calibri"/>
              </a:rPr>
              <a:t>Presentatie is mogelijk gemaakt door </a:t>
            </a:r>
            <a:endParaRPr lang="nl-NL" sz="6000" b="0" u="none" strike="noStrike">
              <a:solidFill>
                <a:srgbClr val="000000"/>
              </a:solidFill>
              <a:effectLst/>
              <a:uFillTx/>
              <a:latin typeface="Arial"/>
            </a:endParaRPr>
          </a:p>
          <a:p>
            <a:pPr algn="r" defTabSz="914400">
              <a:lnSpc>
                <a:spcPct val="100000"/>
              </a:lnSpc>
            </a:pPr>
            <a:r>
              <a:rPr lang="nl-NL" sz="6000" b="1" u="none" strike="noStrike">
                <a:solidFill>
                  <a:schemeClr val="lt1"/>
                </a:solidFill>
                <a:effectLst/>
                <a:uFillTx/>
                <a:latin typeface="Calibri"/>
              </a:rPr>
              <a:t>Stichting Jouw Dagelijkse Kost</a:t>
            </a:r>
            <a:endParaRPr lang="nl-NL" sz="6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221655</TotalTime>
  <Application>LibreOffice/26.2.5.2$MacOSX_AARCH64 LibreOffice_project/cd7284b4cbbfeb507e630c1aac019f4157393acb</Application>
  <AppVersion>15.0000</AppVersion>
  <Words>735</Words>
  <Paragraphs>75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
  <dc:description/>
  <dc:identifier>DAF0shEwoJ0</dc:identifier>
  <dc:language>nl-NL</dc:language>
  <cp:lastModifiedBy/>
  <dcterms:modified xsi:type="dcterms:W3CDTF">2026-09-09T15:20:29Z</dcterms:modified>
  <cp:revision>32</cp:revision>
  <dc:subject/>
  <dc:title>Waar staat de Streekboer voor? Lokale duurzame boodschappen van 50 Noord Nederlandse boeren. Zijn wij al helemaal biologisch?</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7</vt:i4>
  </property>
  <property fmtid="{D5CDD505-2E9C-101B-9397-08002B2CF9AE}" pid="3" name="PresentationFormat">
    <vt:lpwstr>Aangepast</vt:lpwstr>
  </property>
  <property fmtid="{D5CDD505-2E9C-101B-9397-08002B2CF9AE}" pid="4" name="Slides">
    <vt:i4>20</vt:i4>
  </property>
</Properties>
</file>